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modernComment_119_B1669955.xml" ContentType="application/vnd.ms-powerpoint.comments+xml"/>
  <Override PartName="/ppt/comments/modernComment_127_1112BC0.xml" ContentType="application/vnd.ms-powerpoint.comments+xml"/>
  <Override PartName="/ppt/comments/modernComment_13B_2C3C7043.xml" ContentType="application/vnd.ms-powerpoint.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21"/>
  </p:notesMasterIdLst>
  <p:handoutMasterIdLst>
    <p:handoutMasterId r:id="rId22"/>
  </p:handoutMasterIdLst>
  <p:sldIdLst>
    <p:sldId id="259" r:id="rId5"/>
    <p:sldId id="311" r:id="rId6"/>
    <p:sldId id="281" r:id="rId7"/>
    <p:sldId id="314" r:id="rId8"/>
    <p:sldId id="294" r:id="rId9"/>
    <p:sldId id="316" r:id="rId10"/>
    <p:sldId id="295" r:id="rId11"/>
    <p:sldId id="315" r:id="rId12"/>
    <p:sldId id="308" r:id="rId13"/>
    <p:sldId id="318" r:id="rId14"/>
    <p:sldId id="317" r:id="rId15"/>
    <p:sldId id="305" r:id="rId16"/>
    <p:sldId id="310" r:id="rId17"/>
    <p:sldId id="307" r:id="rId18"/>
    <p:sldId id="300" r:id="rId19"/>
    <p:sldId id="301" r:id="rId20"/>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758CE36-359F-15B5-00E8-F902FFE24FBF}" name="Jonas Sigmund" initials="JS" userId="4111856ef54050d3" providerId="Windows Live"/>
  <p188:author id="{685C5353-D6B6-4F32-A6FB-7D0A3485BA1D}" name="Gastbenutzer" initials="Ga" userId="Gastbenutzer"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1A4BDE-55A4-42C3-B5DD-FB83B4E9D55E}" v="1083" dt="2024-03-19T19:57:19.465"/>
    <p1510:client id="{6D707356-E8DA-4C90-AFE8-5AC57319A820}" v="1418" dt="2024-03-19T20:10:41.501"/>
    <p1510:client id="{A34A03DD-D1E5-4AFB-A286-30D43745DFE2}" v="1399" dt="2024-03-20T00:26:02.85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issenberger, Daniel" userId="6a82371a-2c1f-4fa8-912e-23528f4f8598" providerId="ADAL" clId="{304C2CD8-8790-4B49-8758-3A3685F34737}"/>
    <pc:docChg chg="modSld">
      <pc:chgData name="Weissenberger, Daniel" userId="6a82371a-2c1f-4fa8-912e-23528f4f8598" providerId="ADAL" clId="{304C2CD8-8790-4B49-8758-3A3685F34737}" dt="2024-03-20T08:41:08.706" v="1" actId="14100"/>
      <pc:docMkLst>
        <pc:docMk/>
      </pc:docMkLst>
      <pc:sldChg chg="modSp mod">
        <pc:chgData name="Weissenberger, Daniel" userId="6a82371a-2c1f-4fa8-912e-23528f4f8598" providerId="ADAL" clId="{304C2CD8-8790-4B49-8758-3A3685F34737}" dt="2024-03-20T08:41:08.706" v="1" actId="14100"/>
        <pc:sldMkLst>
          <pc:docMk/>
          <pc:sldMk cId="170963834" sldId="259"/>
        </pc:sldMkLst>
        <pc:spChg chg="mod">
          <ac:chgData name="Weissenberger, Daniel" userId="6a82371a-2c1f-4fa8-912e-23528f4f8598" providerId="ADAL" clId="{304C2CD8-8790-4B49-8758-3A3685F34737}" dt="2024-03-20T08:41:08.706" v="1" actId="14100"/>
          <ac:spMkLst>
            <pc:docMk/>
            <pc:sldMk cId="170963834" sldId="259"/>
            <ac:spMk id="5" creationId="{7EA00053-12D6-E199-42F5-4C35D6A61FCA}"/>
          </ac:spMkLst>
        </pc:spChg>
      </pc:sldChg>
    </pc:docChg>
  </pc:docChgLst>
</pc:chgInfo>
</file>

<file path=ppt/comments/modernComment_119_B1669955.xml><?xml version="1.0" encoding="utf-8"?>
<p188:cmLst xmlns:a="http://schemas.openxmlformats.org/drawingml/2006/main" xmlns:r="http://schemas.openxmlformats.org/officeDocument/2006/relationships" xmlns:p188="http://schemas.microsoft.com/office/powerpoint/2018/8/main">
  <p188:cm id="{E58711E1-E176-4932-9F0B-4814A8D46616}" authorId="{685C5353-D6B6-4F32-A6FB-7D0A3485BA1D}" created="2024-03-19T18:50:54.263">
    <pc:sldMkLst xmlns:pc="http://schemas.microsoft.com/office/powerpoint/2013/main/command">
      <pc:docMk/>
      <pc:sldMk cId="2976291157" sldId="281"/>
    </pc:sldMkLst>
    <p188:replyLst>
      <p188:reply id="{B3560EDB-BD78-4ED8-9922-800C9803F418}" authorId="{685C5353-D6B6-4F32-A6FB-7D0A3485BA1D}" created="2024-03-19T18:52:52.156">
        <p188:txBody>
          <a:bodyPr/>
          <a:lstStyle/>
          <a:p>
            <a:r>
              <a:rPr lang="de-DE"/>
              <a:t>stabil</a:t>
            </a:r>
          </a:p>
        </p188:txBody>
      </p188:reply>
    </p188:replyLst>
    <p188:txBody>
      <a:bodyPr/>
      <a:lstStyle/>
      <a:p>
        <a:r>
          <a:rPr lang="de-DE"/>
          <a:t>------------------
Begrüßung        Arzum
Disclaimer         
Fragestellung    
------------------
PowerBI             Jonas
Python              
Vergleich          
------------------
Thema               Salih
Datensatz          
------------------
Erwartungen     Daniel
Ansatz               
Schluss              
------------------</a:t>
        </a:r>
      </a:p>
    </p188:txBody>
  </p188:cm>
  <p188:cm id="{193720C6-8F32-41A8-B335-FE58A69E2B07}" authorId="{685C5353-D6B6-4F32-A6FB-7D0A3485BA1D}" created="2024-03-19T19:06:20.520">
    <pc:sldMkLst xmlns:pc="http://schemas.microsoft.com/office/powerpoint/2013/main/command">
      <pc:docMk/>
      <pc:sldMk cId="2976291157" sldId="281"/>
    </pc:sldMkLst>
    <p188:txBody>
      <a:bodyPr/>
      <a:lstStyle/>
      <a:p>
        <a:r>
          <a:rPr lang="de-DE"/>
          <a:t>https://www.kaggle.com/datasets/START-UMD/gtd</a:t>
        </a:r>
      </a:p>
    </p188:txBody>
  </p188:cm>
</p188:cmLst>
</file>

<file path=ppt/comments/modernComment_127_1112BC0.xml><?xml version="1.0" encoding="utf-8"?>
<p188:cmLst xmlns:a="http://schemas.openxmlformats.org/drawingml/2006/main" xmlns:r="http://schemas.openxmlformats.org/officeDocument/2006/relationships" xmlns:p188="http://schemas.microsoft.com/office/powerpoint/2018/8/main">
  <p188:cm id="{00F4BA15-8EC2-4496-8F73-A9CB753E978C}" authorId="{685C5353-D6B6-4F32-A6FB-7D0A3485BA1D}" created="2024-03-19T19:28:00.323">
    <ac:deMkLst xmlns:ac="http://schemas.microsoft.com/office/drawing/2013/main/command">
      <pc:docMk xmlns:pc="http://schemas.microsoft.com/office/powerpoint/2013/main/command"/>
      <pc:sldMk xmlns:pc="http://schemas.microsoft.com/office/powerpoint/2013/main/command" cId="17902528" sldId="295"/>
      <ac:spMk id="3" creationId="{AF5130D8-AD6A-4638-9059-326759848895}"/>
    </ac:deMkLst>
    <p188:txBody>
      <a:bodyPr/>
      <a:lstStyle/>
      <a:p>
        <a:r>
          <a:rPr lang="de-DE"/>
          <a:t>Es wurden verschiedene Definitionen für verschiedene Jahre genannt, deswegen so allgemein, ich erwähn dann kurz die unterschiede der definitionen</a:t>
        </a:r>
      </a:p>
    </p188:txBody>
  </p188:cm>
  <p188:cm id="{58DF20C4-09E4-4FCB-934E-081F491B624C}" authorId="{685C5353-D6B6-4F32-A6FB-7D0A3485BA1D}" created="2024-03-19T19:32:52.781">
    <ac:deMkLst xmlns:ac="http://schemas.microsoft.com/office/drawing/2013/main/command">
      <pc:docMk xmlns:pc="http://schemas.microsoft.com/office/powerpoint/2013/main/command"/>
      <pc:sldMk xmlns:pc="http://schemas.microsoft.com/office/powerpoint/2013/main/command" cId="17902528" sldId="295"/>
      <ac:spMk id="3" creationId="{AF5130D8-AD6A-4638-9059-326759848895}"/>
    </ac:deMkLst>
    <p188:txBody>
      <a:bodyPr/>
      <a:lstStyle/>
      <a:p>
        <a:r>
          <a:rPr lang="de-DE"/>
          <a:t>Die w-Fragen zur Überleitung zum Datensatz</a:t>
        </a:r>
      </a:p>
    </p188:txBody>
  </p188:cm>
</p188:cmLst>
</file>

<file path=ppt/comments/modernComment_13B_2C3C7043.xml><?xml version="1.0" encoding="utf-8"?>
<p188:cmLst xmlns:a="http://schemas.openxmlformats.org/drawingml/2006/main" xmlns:r="http://schemas.openxmlformats.org/officeDocument/2006/relationships" xmlns:p188="http://schemas.microsoft.com/office/powerpoint/2018/8/main">
  <p188:cm id="{9A281B37-7C8F-439E-976B-93877CF077F4}" authorId="{685C5353-D6B6-4F32-A6FB-7D0A3485BA1D}" created="2024-03-19T19:51:00.708">
    <ac:deMkLst xmlns:ac="http://schemas.microsoft.com/office/drawing/2013/main/command">
      <pc:docMk xmlns:pc="http://schemas.microsoft.com/office/powerpoint/2013/main/command"/>
      <pc:sldMk xmlns:pc="http://schemas.microsoft.com/office/powerpoint/2013/main/command" cId="742158403" sldId="315"/>
      <ac:spMk id="4" creationId="{CDE237F4-D8FA-4EB0-8875-57E81F3EA824}"/>
    </ac:deMkLst>
    <p188:txBody>
      <a:bodyPr/>
      <a:lstStyle/>
      <a:p>
        <a:r>
          <a:rPr lang="de-DE"/>
          <a:t>Ich weiss nicht, ob die Terroristengruppe oft genutzt wird, wenn nicht, dann einfach wegmachen</a:t>
        </a:r>
      </a:p>
    </p188:txBody>
  </p188:cm>
</p188:cmLst>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0C5714-0868-4287-90D8-28FB7BF6BD2C}" type="doc">
      <dgm:prSet loTypeId="urn:microsoft.com/office/officeart/2017/3/layout/DropPinTimeline#2" loCatId="other" qsTypeId="urn:microsoft.com/office/officeart/2005/8/quickstyle/simple1" qsCatId="simple" csTypeId="urn:microsoft.com/office/officeart/2005/8/colors/accent2_1" csCatId="accent2" phldr="1"/>
      <dgm:spPr/>
      <dgm:t>
        <a:bodyPr rtlCol="0"/>
        <a:lstStyle/>
        <a:p>
          <a:pPr rtl="0"/>
          <a:endParaRPr lang="de-DE"/>
        </a:p>
      </dgm:t>
    </dgm:pt>
    <dgm:pt modelId="{E40F4386-8831-418F-B705-2EF711FB0638}">
      <dgm:prSet phldrT="[Text]"/>
      <dgm:spPr/>
      <dgm:t>
        <a:bodyPr rtlCol="0"/>
        <a:lstStyle/>
        <a:p>
          <a:pPr rtl="0"/>
          <a:r>
            <a:rPr lang="de-DE"/>
            <a:t>Titel</a:t>
          </a:r>
        </a:p>
      </dgm:t>
    </dgm:pt>
    <dgm:pt modelId="{BA5DB78F-0BD1-45CF-9B96-46A70AB3D9A2}" type="parTrans" cxnId="{6DB8FFBA-487B-4E87-9D41-FD7AF2F69CF4}">
      <dgm:prSet/>
      <dgm:spPr/>
      <dgm:t>
        <a:bodyPr rtlCol="0"/>
        <a:lstStyle/>
        <a:p>
          <a:pPr rtl="0"/>
          <a:endParaRPr lang="de-DE"/>
        </a:p>
      </dgm:t>
    </dgm:pt>
    <dgm:pt modelId="{D0CAE994-5783-41EC-9711-4E1D519F3834}" type="sibTrans" cxnId="{6DB8FFBA-487B-4E87-9D41-FD7AF2F69CF4}">
      <dgm:prSet/>
      <dgm:spPr/>
      <dgm:t>
        <a:bodyPr rtlCol="0"/>
        <a:lstStyle/>
        <a:p>
          <a:pPr rtl="0"/>
          <a:endParaRPr lang="de-DE"/>
        </a:p>
      </dgm:t>
    </dgm:pt>
    <dgm:pt modelId="{9D775CEA-FB87-47C4-9A33-B679A4F91D5A}">
      <dgm:prSet phldrT="[Text]" custT="1"/>
      <dgm:spPr/>
      <dgm:t>
        <a:bodyPr rtlCol="0"/>
        <a:lstStyle/>
        <a:p>
          <a:pPr rtl="0"/>
          <a:r>
            <a:rPr lang="de-DE" sz="1400" b="0" i="0" u="none"/>
            <a:t>Um eine Präsentation zu starten, wechseln Sie zur Registerkarte "Diashow", und wählen Sie "Von Anfang an".</a:t>
          </a:r>
          <a:endParaRPr lang="de-DE" sz="1400"/>
        </a:p>
      </dgm:t>
    </dgm:pt>
    <dgm:pt modelId="{C3B4CFE3-1417-4427-AA54-FBDCAAFFE651}" type="parTrans" cxnId="{7FD8009C-0CEB-41DE-B0CC-709282B25D15}">
      <dgm:prSet/>
      <dgm:spPr/>
      <dgm:t>
        <a:bodyPr rtlCol="0"/>
        <a:lstStyle/>
        <a:p>
          <a:pPr rtl="0"/>
          <a:endParaRPr lang="de-DE"/>
        </a:p>
      </dgm:t>
    </dgm:pt>
    <dgm:pt modelId="{DCB568C9-3C02-42D5-BA11-189A5C3024AA}" type="sibTrans" cxnId="{7FD8009C-0CEB-41DE-B0CC-709282B25D15}">
      <dgm:prSet/>
      <dgm:spPr/>
      <dgm:t>
        <a:bodyPr rtlCol="0"/>
        <a:lstStyle/>
        <a:p>
          <a:pPr rtl="0"/>
          <a:endParaRPr lang="de-DE"/>
        </a:p>
      </dgm:t>
    </dgm:pt>
    <dgm:pt modelId="{216BC4CD-18EE-4F27-8680-F1299126CE77}">
      <dgm:prSet phldrT="[Text]"/>
      <dgm:spPr/>
      <dgm:t>
        <a:bodyPr rtlCol="0"/>
        <a:lstStyle/>
        <a:p>
          <a:pPr rtl="0"/>
          <a:r>
            <a:rPr lang="de-DE"/>
            <a:t>Titel</a:t>
          </a:r>
        </a:p>
      </dgm:t>
    </dgm:pt>
    <dgm:pt modelId="{9035202F-34B7-4FD2-ABEC-FBF9181D08E7}" type="parTrans" cxnId="{0A3B7C5F-7735-4608-8242-E6F73844D071}">
      <dgm:prSet/>
      <dgm:spPr/>
      <dgm:t>
        <a:bodyPr rtlCol="0"/>
        <a:lstStyle/>
        <a:p>
          <a:pPr rtl="0"/>
          <a:endParaRPr lang="de-DE"/>
        </a:p>
      </dgm:t>
    </dgm:pt>
    <dgm:pt modelId="{53BD166D-91E5-487C-BD55-AC4B1FA9AFAB}" type="sibTrans" cxnId="{0A3B7C5F-7735-4608-8242-E6F73844D071}">
      <dgm:prSet/>
      <dgm:spPr/>
      <dgm:t>
        <a:bodyPr rtlCol="0"/>
        <a:lstStyle/>
        <a:p>
          <a:pPr rtl="0"/>
          <a:endParaRPr lang="de-DE"/>
        </a:p>
      </dgm:t>
    </dgm:pt>
    <dgm:pt modelId="{C9D54AD6-2B46-4A5C-8B15-6EB605017506}">
      <dgm:prSet phldrT="[Text]" custT="1"/>
      <dgm:spPr/>
      <dgm:t>
        <a:bodyPr rtlCol="0"/>
        <a:lstStyle/>
        <a:p>
          <a:pPr rtl="0"/>
          <a:r>
            <a:rPr lang="de-DE" sz="1400" b="0" i="0" u="none"/>
            <a:t>Um eine Präsentation zu starten, wechseln Sie zur Registerkarte "Diashow", und wählen Sie "Von Anfang an".</a:t>
          </a:r>
          <a:endParaRPr lang="de-DE" sz="1400"/>
        </a:p>
      </dgm:t>
    </dgm:pt>
    <dgm:pt modelId="{F129E4C2-7904-46D3-A1B6-3961A818C015}" type="parTrans" cxnId="{792B05C2-5166-497A-B522-DD33ED15AE00}">
      <dgm:prSet/>
      <dgm:spPr/>
      <dgm:t>
        <a:bodyPr rtlCol="0"/>
        <a:lstStyle/>
        <a:p>
          <a:pPr rtl="0"/>
          <a:endParaRPr lang="de-DE"/>
        </a:p>
      </dgm:t>
    </dgm:pt>
    <dgm:pt modelId="{BF7E5694-37A7-4053-9E35-03119E673100}" type="sibTrans" cxnId="{792B05C2-5166-497A-B522-DD33ED15AE00}">
      <dgm:prSet/>
      <dgm:spPr/>
      <dgm:t>
        <a:bodyPr rtlCol="0"/>
        <a:lstStyle/>
        <a:p>
          <a:pPr rtl="0"/>
          <a:endParaRPr lang="de-DE"/>
        </a:p>
      </dgm:t>
    </dgm:pt>
    <dgm:pt modelId="{93FF5F9D-AAFA-4950-8546-6AECA4470D48}">
      <dgm:prSet phldrT="[Text]"/>
      <dgm:spPr/>
      <dgm:t>
        <a:bodyPr rtlCol="0"/>
        <a:lstStyle/>
        <a:p>
          <a:pPr rtl="0"/>
          <a:r>
            <a:rPr lang="de-DE"/>
            <a:t>Titel</a:t>
          </a:r>
        </a:p>
      </dgm:t>
    </dgm:pt>
    <dgm:pt modelId="{3D298734-E7B7-4677-BE81-F586C8D97438}" type="parTrans" cxnId="{06A2C4EF-834F-43FD-B45A-1554E6A68EBB}">
      <dgm:prSet/>
      <dgm:spPr/>
      <dgm:t>
        <a:bodyPr rtlCol="0"/>
        <a:lstStyle/>
        <a:p>
          <a:pPr rtl="0"/>
          <a:endParaRPr lang="de-DE"/>
        </a:p>
      </dgm:t>
    </dgm:pt>
    <dgm:pt modelId="{38F0A00F-2CCF-46E9-AA53-7C6F7D500B84}" type="sibTrans" cxnId="{06A2C4EF-834F-43FD-B45A-1554E6A68EBB}">
      <dgm:prSet/>
      <dgm:spPr/>
      <dgm:t>
        <a:bodyPr rtlCol="0"/>
        <a:lstStyle/>
        <a:p>
          <a:pPr rtl="0"/>
          <a:endParaRPr lang="de-DE"/>
        </a:p>
      </dgm:t>
    </dgm:pt>
    <dgm:pt modelId="{7C246739-132B-41AD-8DFA-A108B89D138D}">
      <dgm:prSet phldrT="[Text]" custT="1"/>
      <dgm:spPr/>
      <dgm:t>
        <a:bodyPr rtlCol="0"/>
        <a:lstStyle/>
        <a:p>
          <a:pPr rtl="0"/>
          <a:r>
            <a:rPr lang="de-DE" sz="1400" b="0" i="0" u="none"/>
            <a:t>Während Ihrer Präsentation sind die Sprechernotizen auf Ihrem Monitor sichtbar, für das Publikum jedoch nicht sichtbar. </a:t>
          </a:r>
          <a:endParaRPr lang="de-DE" sz="1400"/>
        </a:p>
      </dgm:t>
    </dgm:pt>
    <dgm:pt modelId="{6DC6AB27-331E-4C02-81E1-D2DC0951F94A}" type="parTrans" cxnId="{21F68C21-0932-40ED-B3AD-15446DF383C2}">
      <dgm:prSet/>
      <dgm:spPr/>
      <dgm:t>
        <a:bodyPr rtlCol="0"/>
        <a:lstStyle/>
        <a:p>
          <a:pPr rtl="0"/>
          <a:endParaRPr lang="de-DE"/>
        </a:p>
      </dgm:t>
    </dgm:pt>
    <dgm:pt modelId="{ABE6CE27-78DF-4DFE-AE98-C519395C0138}" type="sibTrans" cxnId="{21F68C21-0932-40ED-B3AD-15446DF383C2}">
      <dgm:prSet/>
      <dgm:spPr/>
      <dgm:t>
        <a:bodyPr rtlCol="0"/>
        <a:lstStyle/>
        <a:p>
          <a:pPr rtl="0"/>
          <a:endParaRPr lang="de-DE"/>
        </a:p>
      </dgm:t>
    </dgm:pt>
    <dgm:pt modelId="{57D926EE-FF1C-4F8E-BE58-791552003389}">
      <dgm:prSet phldrT="[Text]"/>
      <dgm:spPr/>
      <dgm:t>
        <a:bodyPr rtlCol="0"/>
        <a:lstStyle/>
        <a:p>
          <a:pPr rtl="0"/>
          <a:r>
            <a:rPr lang="de-DE"/>
            <a:t>Titel</a:t>
          </a:r>
        </a:p>
      </dgm:t>
    </dgm:pt>
    <dgm:pt modelId="{73E44EEA-ED9D-47FC-9428-986D0A1FC4C0}" type="parTrans" cxnId="{369994A5-D668-4BAA-BAE5-4659A47CAE31}">
      <dgm:prSet/>
      <dgm:spPr/>
      <dgm:t>
        <a:bodyPr rtlCol="0"/>
        <a:lstStyle/>
        <a:p>
          <a:pPr rtl="0"/>
          <a:endParaRPr lang="de-DE"/>
        </a:p>
      </dgm:t>
    </dgm:pt>
    <dgm:pt modelId="{A8CFE573-C424-4A7A-A6DC-2CAFAF6BE4BE}" type="sibTrans" cxnId="{369994A5-D668-4BAA-BAE5-4659A47CAE31}">
      <dgm:prSet/>
      <dgm:spPr/>
      <dgm:t>
        <a:bodyPr rtlCol="0"/>
        <a:lstStyle/>
        <a:p>
          <a:pPr rtl="0"/>
          <a:endParaRPr lang="de-DE"/>
        </a:p>
      </dgm:t>
    </dgm:pt>
    <dgm:pt modelId="{C29A2877-D327-472A-B8DE-A9582740D1C4}">
      <dgm:prSet phldrT="[Text]"/>
      <dgm:spPr/>
      <dgm:t>
        <a:bodyPr rtlCol="0"/>
        <a:lstStyle/>
        <a:p>
          <a:pPr rtl="0"/>
          <a:r>
            <a:rPr lang="de-DE"/>
            <a:t>Titel</a:t>
          </a:r>
        </a:p>
      </dgm:t>
    </dgm:pt>
    <dgm:pt modelId="{ACB8F89D-E3F0-46D6-9FE2-0E08ED03F108}" type="parTrans" cxnId="{E06C2FA0-97C9-4115-8036-5641738523F0}">
      <dgm:prSet/>
      <dgm:spPr/>
      <dgm:t>
        <a:bodyPr rtlCol="0"/>
        <a:lstStyle/>
        <a:p>
          <a:pPr rtl="0"/>
          <a:endParaRPr lang="de-DE"/>
        </a:p>
      </dgm:t>
    </dgm:pt>
    <dgm:pt modelId="{4C9B2A60-E155-4BBB-A3EE-15AEEAA6D5C7}" type="sibTrans" cxnId="{E06C2FA0-97C9-4115-8036-5641738523F0}">
      <dgm:prSet/>
      <dgm:spPr/>
      <dgm:t>
        <a:bodyPr rtlCol="0"/>
        <a:lstStyle/>
        <a:p>
          <a:pPr rtl="0"/>
          <a:endParaRPr lang="de-DE"/>
        </a:p>
      </dgm:t>
    </dgm:pt>
    <dgm:pt modelId="{04956CC5-BC9D-4B6B-9065-8589629A4900}">
      <dgm:prSet phldrT="[Text]" custT="1"/>
      <dgm:spPr/>
      <dgm:t>
        <a:bodyPr rtlCol="0"/>
        <a:lstStyle/>
        <a:p>
          <a:pPr rtl="0"/>
          <a:r>
            <a:rPr lang="de-DE" sz="1400" b="0" i="0" u="none"/>
            <a:t>Der Notizenbereich ist ein Feld, das unter jeder Folie angezeigt wird. Tippen Sie, um Notizen hinzuzufügen. </a:t>
          </a:r>
          <a:endParaRPr lang="de-DE" sz="1400"/>
        </a:p>
      </dgm:t>
    </dgm:pt>
    <dgm:pt modelId="{EF3CCB5D-2D2B-414F-9C3E-2A98641DE75C}" type="parTrans" cxnId="{BE51D2B2-029C-4554-8705-90B588CC81C4}">
      <dgm:prSet/>
      <dgm:spPr/>
      <dgm:t>
        <a:bodyPr rtlCol="0"/>
        <a:lstStyle/>
        <a:p>
          <a:pPr rtl="0"/>
          <a:endParaRPr lang="de-DE"/>
        </a:p>
      </dgm:t>
    </dgm:pt>
    <dgm:pt modelId="{4A8BA95F-C155-4C29-BC73-64B882D2BD09}" type="sibTrans" cxnId="{BE51D2B2-029C-4554-8705-90B588CC81C4}">
      <dgm:prSet/>
      <dgm:spPr/>
      <dgm:t>
        <a:bodyPr rtlCol="0"/>
        <a:lstStyle/>
        <a:p>
          <a:pPr rtl="0"/>
          <a:endParaRPr lang="de-DE"/>
        </a:p>
      </dgm:t>
    </dgm:pt>
    <dgm:pt modelId="{25D1910D-4E8B-4393-8125-38DEB2A68B1E}">
      <dgm:prSet phldrT="[Text]" custT="1"/>
      <dgm:spPr/>
      <dgm:t>
        <a:bodyPr rtlCol="0"/>
        <a:lstStyle/>
        <a:p>
          <a:pPr rtl="0"/>
          <a:r>
            <a:rPr lang="de-DE" sz="1400" b="0" i="0" u="none"/>
            <a:t>Wenn der Notizenbereich nicht angezeigt wird oder vollständig minimiert ist, klicken Sie in der Taskleiste unten im PowerPoint-Fenster auf „Notizen“.</a:t>
          </a:r>
          <a:endParaRPr lang="de-DE" sz="1500"/>
        </a:p>
      </dgm:t>
    </dgm:pt>
    <dgm:pt modelId="{71FC1CD1-8933-446D-A410-F2E5ECFCDCD4}" type="parTrans" cxnId="{D76B7430-3357-4174-8439-41EDA872EF5F}">
      <dgm:prSet/>
      <dgm:spPr/>
      <dgm:t>
        <a:bodyPr rtlCol="0"/>
        <a:lstStyle/>
        <a:p>
          <a:pPr rtl="0"/>
          <a:endParaRPr lang="de-DE"/>
        </a:p>
      </dgm:t>
    </dgm:pt>
    <dgm:pt modelId="{FD38C820-2D77-442C-81A5-3C5E08D280FF}" type="sibTrans" cxnId="{D76B7430-3357-4174-8439-41EDA872EF5F}">
      <dgm:prSet/>
      <dgm:spPr/>
      <dgm:t>
        <a:bodyPr rtlCol="0"/>
        <a:lstStyle/>
        <a:p>
          <a:pPr rtl="0"/>
          <a:endParaRPr lang="de-DE"/>
        </a:p>
      </dgm:t>
    </dgm:pt>
    <dgm:pt modelId="{407671DE-689A-4402-8922-08873E63480D}" type="pres">
      <dgm:prSet presAssocID="{160C5714-0868-4287-90D8-28FB7BF6BD2C}" presName="root" presStyleCnt="0">
        <dgm:presLayoutVars>
          <dgm:chMax/>
          <dgm:chPref/>
          <dgm:dir/>
          <dgm:animLvl val="lvl"/>
        </dgm:presLayoutVars>
      </dgm:prSet>
      <dgm:spPr/>
    </dgm:pt>
    <dgm:pt modelId="{1E8C53CE-312B-400D-8E6A-4635CB4CE270}" type="pres">
      <dgm:prSet presAssocID="{160C5714-0868-4287-90D8-28FB7BF6BD2C}" presName="divider" presStyleLbl="fgAcc1" presStyleIdx="0" presStyleCnt="6"/>
      <dgm:spPr>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tailEnd type="triangle" w="lg" len="lg"/>
        </a:ln>
        <a:effectLst/>
      </dgm:spPr>
    </dgm:pt>
    <dgm:pt modelId="{46D0A0B6-99C1-4C93-9D07-D394FCD06FBC}" type="pres">
      <dgm:prSet presAssocID="{160C5714-0868-4287-90D8-28FB7BF6BD2C}" presName="nodes" presStyleCnt="0">
        <dgm:presLayoutVars>
          <dgm:chMax/>
          <dgm:chPref/>
          <dgm:animLvl val="lvl"/>
        </dgm:presLayoutVars>
      </dgm:prSet>
      <dgm:spPr/>
    </dgm:pt>
    <dgm:pt modelId="{54FA9F05-68DF-4858-B50D-DCEC408D98A0}" type="pres">
      <dgm:prSet presAssocID="{E40F4386-8831-418F-B705-2EF711FB0638}" presName="composite" presStyleCnt="0"/>
      <dgm:spPr/>
    </dgm:pt>
    <dgm:pt modelId="{CDDE1E5C-76D1-411D-97D4-8F1977E9842D}" type="pres">
      <dgm:prSet presAssocID="{E40F4386-8831-418F-B705-2EF711FB0638}" presName="ConnectorPoint" presStyleLbl="lnNode1" presStyleIdx="0" presStyleCnt="5"/>
      <dgm:spPr/>
    </dgm:pt>
    <dgm:pt modelId="{A3C084F2-0093-4679-BE5F-A72847C99793}" type="pres">
      <dgm:prSet presAssocID="{E40F4386-8831-418F-B705-2EF711FB0638}" presName="DropPinPlaceHolder" presStyleCnt="0"/>
      <dgm:spPr/>
    </dgm:pt>
    <dgm:pt modelId="{0A69E26B-610A-460B-8DC9-F49A37B64039}" type="pres">
      <dgm:prSet presAssocID="{E40F4386-8831-418F-B705-2EF711FB0638}" presName="DropPin" presStyleLbl="alignNode1" presStyleIdx="0" presStyleCnt="5" custLinFactNeighborY="-3516"/>
      <dgm:spPr/>
    </dgm:pt>
    <dgm:pt modelId="{0D47F3AA-634C-409F-BD69-E4BACD9CCCFA}" type="pres">
      <dgm:prSet presAssocID="{E40F4386-8831-418F-B705-2EF711FB0638}" presName="Ellipse" presStyleLbl="fgAcc1" presStyleIdx="1"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A292B0A5-8BE5-4E84-8618-26EA28CFF4A3}" type="pres">
      <dgm:prSet presAssocID="{E40F4386-8831-418F-B705-2EF711FB0638}" presName="L2TextContainer" presStyleLbl="revTx" presStyleIdx="0" presStyleCnt="10">
        <dgm:presLayoutVars>
          <dgm:bulletEnabled val="1"/>
        </dgm:presLayoutVars>
      </dgm:prSet>
      <dgm:spPr/>
    </dgm:pt>
    <dgm:pt modelId="{AA393DB5-4DAB-4AB9-875A-4BE9E87DA2BF}" type="pres">
      <dgm:prSet presAssocID="{E40F4386-8831-418F-B705-2EF711FB0638}" presName="L1TextContainer" presStyleLbl="revTx" presStyleIdx="1" presStyleCnt="10">
        <dgm:presLayoutVars>
          <dgm:chMax val="1"/>
          <dgm:chPref val="1"/>
          <dgm:bulletEnabled val="1"/>
        </dgm:presLayoutVars>
      </dgm:prSet>
      <dgm:spPr/>
    </dgm:pt>
    <dgm:pt modelId="{D10F2BCE-B77B-4F05-95FD-A65109E5DEA0}" type="pres">
      <dgm:prSet presAssocID="{E40F4386-8831-418F-B705-2EF711FB0638}" presName="ConnectLine" presStyleLbl="sibTrans1D1" presStyleIdx="0" presStyleCnt="5"/>
      <dgm:spPr>
        <a:noFill/>
        <a:ln w="9525" cap="flat" cmpd="sng" algn="ctr">
          <a:solidFill>
            <a:schemeClr val="accent2">
              <a:lumMod val="50000"/>
            </a:schemeClr>
          </a:solidFill>
          <a:prstDash val="dash"/>
          <a:miter lim="800000"/>
        </a:ln>
        <a:effectLst/>
      </dgm:spPr>
    </dgm:pt>
    <dgm:pt modelId="{7842451D-72E5-4EF0-B35E-DA20F99FD31B}" type="pres">
      <dgm:prSet presAssocID="{E40F4386-8831-418F-B705-2EF711FB0638}" presName="EmptyPlaceHolder" presStyleCnt="0"/>
      <dgm:spPr/>
    </dgm:pt>
    <dgm:pt modelId="{B17D2C92-48C0-4F3D-88BD-E2B451D76F57}" type="pres">
      <dgm:prSet presAssocID="{D0CAE994-5783-41EC-9711-4E1D519F3834}" presName="spaceBetweenRectangles" presStyleCnt="0"/>
      <dgm:spPr/>
    </dgm:pt>
    <dgm:pt modelId="{FBE92DF5-B8E0-497C-B190-87AC73E45970}" type="pres">
      <dgm:prSet presAssocID="{216BC4CD-18EE-4F27-8680-F1299126CE77}" presName="composite" presStyleCnt="0"/>
      <dgm:spPr/>
    </dgm:pt>
    <dgm:pt modelId="{94B71067-EBEC-4112-A9D1-8B8A7A437FC8}" type="pres">
      <dgm:prSet presAssocID="{216BC4CD-18EE-4F27-8680-F1299126CE77}" presName="ConnectorPoint" presStyleLbl="lnNode1" presStyleIdx="1" presStyleCnt="5"/>
      <dgm:spPr/>
    </dgm:pt>
    <dgm:pt modelId="{7514FAA3-F485-4827-B6A2-FC89911A0BB4}" type="pres">
      <dgm:prSet presAssocID="{216BC4CD-18EE-4F27-8680-F1299126CE77}" presName="DropPinPlaceHolder" presStyleCnt="0"/>
      <dgm:spPr/>
    </dgm:pt>
    <dgm:pt modelId="{11AAD205-8152-4363-B661-3C3A26A103FF}" type="pres">
      <dgm:prSet presAssocID="{216BC4CD-18EE-4F27-8680-F1299126CE77}" presName="DropPin" presStyleLbl="alignNode1" presStyleIdx="1" presStyleCnt="5" custLinFactNeighborY="3516"/>
      <dgm:spPr/>
    </dgm:pt>
    <dgm:pt modelId="{2E4364CD-3B8A-4A42-AB11-744F4277900A}" type="pres">
      <dgm:prSet presAssocID="{216BC4CD-18EE-4F27-8680-F1299126CE77}" presName="Ellipse" presStyleLbl="fgAcc1" presStyleIdx="2"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07310A89-F151-435B-963F-FD9908E8C694}" type="pres">
      <dgm:prSet presAssocID="{216BC4CD-18EE-4F27-8680-F1299126CE77}" presName="L2TextContainer" presStyleLbl="revTx" presStyleIdx="2" presStyleCnt="10">
        <dgm:presLayoutVars>
          <dgm:bulletEnabled val="1"/>
        </dgm:presLayoutVars>
      </dgm:prSet>
      <dgm:spPr/>
    </dgm:pt>
    <dgm:pt modelId="{6386BA6E-453A-41E1-ADAD-7626B92BD1BF}" type="pres">
      <dgm:prSet presAssocID="{216BC4CD-18EE-4F27-8680-F1299126CE77}" presName="L1TextContainer" presStyleLbl="revTx" presStyleIdx="3" presStyleCnt="10">
        <dgm:presLayoutVars>
          <dgm:chMax val="1"/>
          <dgm:chPref val="1"/>
          <dgm:bulletEnabled val="1"/>
        </dgm:presLayoutVars>
      </dgm:prSet>
      <dgm:spPr/>
    </dgm:pt>
    <dgm:pt modelId="{DB95D829-80DF-4ADA-B04C-CE92ADFB6606}" type="pres">
      <dgm:prSet presAssocID="{216BC4CD-18EE-4F27-8680-F1299126CE77}" presName="ConnectLine" presStyleLbl="sibTrans1D1" presStyleIdx="1" presStyleCnt="5"/>
      <dgm:spPr>
        <a:noFill/>
        <a:ln w="9525" cap="flat" cmpd="sng" algn="ctr">
          <a:solidFill>
            <a:schemeClr val="accent2">
              <a:lumMod val="50000"/>
            </a:schemeClr>
          </a:solidFill>
          <a:prstDash val="dash"/>
          <a:miter lim="800000"/>
        </a:ln>
        <a:effectLst/>
      </dgm:spPr>
    </dgm:pt>
    <dgm:pt modelId="{CDFB6879-D0D6-43FC-BC0B-D27687D992EB}" type="pres">
      <dgm:prSet presAssocID="{216BC4CD-18EE-4F27-8680-F1299126CE77}" presName="EmptyPlaceHolder" presStyleCnt="0"/>
      <dgm:spPr/>
    </dgm:pt>
    <dgm:pt modelId="{73F94D99-690C-4CBF-869A-EF5DD70CF6B4}" type="pres">
      <dgm:prSet presAssocID="{53BD166D-91E5-487C-BD55-AC4B1FA9AFAB}" presName="spaceBetweenRectangles" presStyleCnt="0"/>
      <dgm:spPr/>
    </dgm:pt>
    <dgm:pt modelId="{CEDC3BDA-322C-4005-A3A5-77E148865242}" type="pres">
      <dgm:prSet presAssocID="{93FF5F9D-AAFA-4950-8546-6AECA4470D48}" presName="composite" presStyleCnt="0"/>
      <dgm:spPr/>
    </dgm:pt>
    <dgm:pt modelId="{83D4573F-3CB1-4541-8BEE-E8224A8ED015}" type="pres">
      <dgm:prSet presAssocID="{93FF5F9D-AAFA-4950-8546-6AECA4470D48}" presName="ConnectorPoint" presStyleLbl="lnNode1" presStyleIdx="2" presStyleCnt="5"/>
      <dgm:spPr/>
    </dgm:pt>
    <dgm:pt modelId="{192BBF61-2B64-4E18-92EE-EF8B6030201C}" type="pres">
      <dgm:prSet presAssocID="{93FF5F9D-AAFA-4950-8546-6AECA4470D48}" presName="DropPinPlaceHolder" presStyleCnt="0"/>
      <dgm:spPr/>
    </dgm:pt>
    <dgm:pt modelId="{63CCDBCC-C40A-41AF-BB40-B20A9AB919D8}" type="pres">
      <dgm:prSet presAssocID="{93FF5F9D-AAFA-4950-8546-6AECA4470D48}" presName="DropPin" presStyleLbl="alignNode1" presStyleIdx="2" presStyleCnt="5" custLinFactNeighborY="-3516"/>
      <dgm:spPr/>
    </dgm:pt>
    <dgm:pt modelId="{C25D9000-2762-4B6C-BFD6-7B6C2D0122B9}" type="pres">
      <dgm:prSet presAssocID="{93FF5F9D-AAFA-4950-8546-6AECA4470D48}" presName="Ellipse" presStyleLbl="fgAcc1" presStyleIdx="3"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C08C98A3-4322-425C-8260-4319044AFBF1}" type="pres">
      <dgm:prSet presAssocID="{93FF5F9D-AAFA-4950-8546-6AECA4470D48}" presName="L2TextContainer" presStyleLbl="revTx" presStyleIdx="4" presStyleCnt="10">
        <dgm:presLayoutVars>
          <dgm:bulletEnabled val="1"/>
        </dgm:presLayoutVars>
      </dgm:prSet>
      <dgm:spPr/>
    </dgm:pt>
    <dgm:pt modelId="{52F3B4A2-8EDD-4B40-B5F3-A1CECB56D29F}" type="pres">
      <dgm:prSet presAssocID="{93FF5F9D-AAFA-4950-8546-6AECA4470D48}" presName="L1TextContainer" presStyleLbl="revTx" presStyleIdx="5" presStyleCnt="10">
        <dgm:presLayoutVars>
          <dgm:chMax val="1"/>
          <dgm:chPref val="1"/>
          <dgm:bulletEnabled val="1"/>
        </dgm:presLayoutVars>
      </dgm:prSet>
      <dgm:spPr/>
    </dgm:pt>
    <dgm:pt modelId="{4A2B3FB7-F9B6-43D5-A931-C70A3750EA87}" type="pres">
      <dgm:prSet presAssocID="{93FF5F9D-AAFA-4950-8546-6AECA4470D48}" presName="ConnectLine" presStyleLbl="sibTrans1D1" presStyleIdx="2" presStyleCnt="5"/>
      <dgm:spPr>
        <a:noFill/>
        <a:ln w="9525" cap="flat" cmpd="sng" algn="ctr">
          <a:solidFill>
            <a:schemeClr val="accent2">
              <a:lumMod val="50000"/>
            </a:schemeClr>
          </a:solidFill>
          <a:prstDash val="dash"/>
          <a:miter lim="800000"/>
        </a:ln>
        <a:effectLst/>
      </dgm:spPr>
    </dgm:pt>
    <dgm:pt modelId="{BA1A1A8C-A776-4D01-B097-263B42C05CD4}" type="pres">
      <dgm:prSet presAssocID="{93FF5F9D-AAFA-4950-8546-6AECA4470D48}" presName="EmptyPlaceHolder" presStyleCnt="0"/>
      <dgm:spPr/>
    </dgm:pt>
    <dgm:pt modelId="{06E0E481-BB98-4161-9BDE-A1547F63DD20}" type="pres">
      <dgm:prSet presAssocID="{38F0A00F-2CCF-46E9-AA53-7C6F7D500B84}" presName="spaceBetweenRectangles" presStyleCnt="0"/>
      <dgm:spPr/>
    </dgm:pt>
    <dgm:pt modelId="{FB2E9D8E-3404-4E79-B215-9DBE16583FBD}" type="pres">
      <dgm:prSet presAssocID="{57D926EE-FF1C-4F8E-BE58-791552003389}" presName="composite" presStyleCnt="0"/>
      <dgm:spPr/>
    </dgm:pt>
    <dgm:pt modelId="{A4A288FA-2972-4660-B846-F0F60F21A8F3}" type="pres">
      <dgm:prSet presAssocID="{57D926EE-FF1C-4F8E-BE58-791552003389}" presName="ConnectorPoint" presStyleLbl="lnNode1" presStyleIdx="3" presStyleCnt="5"/>
      <dgm:spPr/>
    </dgm:pt>
    <dgm:pt modelId="{B00C1F6C-3838-4D06-B744-0D84C6431A13}" type="pres">
      <dgm:prSet presAssocID="{57D926EE-FF1C-4F8E-BE58-791552003389}" presName="DropPinPlaceHolder" presStyleCnt="0"/>
      <dgm:spPr/>
    </dgm:pt>
    <dgm:pt modelId="{4C5813BC-956A-4F8C-B1AA-086730732ACF}" type="pres">
      <dgm:prSet presAssocID="{57D926EE-FF1C-4F8E-BE58-791552003389}" presName="DropPin" presStyleLbl="alignNode1" presStyleIdx="3" presStyleCnt="5" custLinFactNeighborY="3516"/>
      <dgm:spPr/>
    </dgm:pt>
    <dgm:pt modelId="{30745FD9-45E6-4F2F-952E-B76E1E38EA48}" type="pres">
      <dgm:prSet presAssocID="{57D926EE-FF1C-4F8E-BE58-791552003389}" presName="Ellipse" presStyleLbl="fgAcc1" presStyleIdx="4"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FA75F9D6-BA19-40B6-8EBB-F8B5A1A5DB04}" type="pres">
      <dgm:prSet presAssocID="{57D926EE-FF1C-4F8E-BE58-791552003389}" presName="L2TextContainer" presStyleLbl="revTx" presStyleIdx="6" presStyleCnt="10">
        <dgm:presLayoutVars>
          <dgm:bulletEnabled val="1"/>
        </dgm:presLayoutVars>
      </dgm:prSet>
      <dgm:spPr/>
    </dgm:pt>
    <dgm:pt modelId="{7759EFD6-8D9B-407B-BFD2-E887C01621A3}" type="pres">
      <dgm:prSet presAssocID="{57D926EE-FF1C-4F8E-BE58-791552003389}" presName="L1TextContainer" presStyleLbl="revTx" presStyleIdx="7" presStyleCnt="10">
        <dgm:presLayoutVars>
          <dgm:chMax val="1"/>
          <dgm:chPref val="1"/>
          <dgm:bulletEnabled val="1"/>
        </dgm:presLayoutVars>
      </dgm:prSet>
      <dgm:spPr/>
    </dgm:pt>
    <dgm:pt modelId="{87D01122-9189-4BBF-B5EB-8A13E8CADCB7}" type="pres">
      <dgm:prSet presAssocID="{57D926EE-FF1C-4F8E-BE58-791552003389}" presName="ConnectLine" presStyleLbl="sibTrans1D1" presStyleIdx="3" presStyleCnt="5"/>
      <dgm:spPr>
        <a:noFill/>
        <a:ln w="9525" cap="flat" cmpd="sng" algn="ctr">
          <a:solidFill>
            <a:schemeClr val="accent2">
              <a:lumMod val="50000"/>
            </a:schemeClr>
          </a:solidFill>
          <a:prstDash val="dash"/>
          <a:miter lim="800000"/>
        </a:ln>
        <a:effectLst/>
      </dgm:spPr>
    </dgm:pt>
    <dgm:pt modelId="{F2083E7F-8909-4F43-97E9-9BDF4D0B9596}" type="pres">
      <dgm:prSet presAssocID="{57D926EE-FF1C-4F8E-BE58-791552003389}" presName="EmptyPlaceHolder" presStyleCnt="0"/>
      <dgm:spPr/>
    </dgm:pt>
    <dgm:pt modelId="{6A29383C-57EA-4549-AEB6-87AA2F47DB91}" type="pres">
      <dgm:prSet presAssocID="{A8CFE573-C424-4A7A-A6DC-2CAFAF6BE4BE}" presName="spaceBetweenRectangles" presStyleCnt="0"/>
      <dgm:spPr/>
    </dgm:pt>
    <dgm:pt modelId="{07E7D5C7-192C-4FD4-8FDB-8367E75296B2}" type="pres">
      <dgm:prSet presAssocID="{C29A2877-D327-472A-B8DE-A9582740D1C4}" presName="composite" presStyleCnt="0"/>
      <dgm:spPr/>
    </dgm:pt>
    <dgm:pt modelId="{E5A60AEB-AC99-48F9-A630-D706383CE830}" type="pres">
      <dgm:prSet presAssocID="{C29A2877-D327-472A-B8DE-A9582740D1C4}" presName="ConnectorPoint" presStyleLbl="lnNode1" presStyleIdx="4" presStyleCnt="5"/>
      <dgm:spPr/>
    </dgm:pt>
    <dgm:pt modelId="{DAA99B08-B3AE-4897-936E-6B401AF838B8}" type="pres">
      <dgm:prSet presAssocID="{C29A2877-D327-472A-B8DE-A9582740D1C4}" presName="DropPinPlaceHolder" presStyleCnt="0"/>
      <dgm:spPr/>
    </dgm:pt>
    <dgm:pt modelId="{53AB3C40-A8F3-42AD-ACAA-EFFE0F58231C}" type="pres">
      <dgm:prSet presAssocID="{C29A2877-D327-472A-B8DE-A9582740D1C4}" presName="DropPin" presStyleLbl="alignNode1" presStyleIdx="4" presStyleCnt="5" custLinFactNeighborY="-3516"/>
      <dgm:spPr/>
    </dgm:pt>
    <dgm:pt modelId="{D2FD05BB-C8D3-4629-A36D-3F0D8E17237D}" type="pres">
      <dgm:prSet presAssocID="{C29A2877-D327-472A-B8DE-A9582740D1C4}" presName="Ellipse" presStyleLbl="fgAcc1" presStyleIdx="5"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A27C66FE-A882-45CB-AA8B-D41CAAC87FCE}" type="pres">
      <dgm:prSet presAssocID="{C29A2877-D327-472A-B8DE-A9582740D1C4}" presName="L2TextContainer" presStyleLbl="revTx" presStyleIdx="8" presStyleCnt="10">
        <dgm:presLayoutVars>
          <dgm:bulletEnabled val="1"/>
        </dgm:presLayoutVars>
      </dgm:prSet>
      <dgm:spPr/>
    </dgm:pt>
    <dgm:pt modelId="{A3AC5A82-45CF-44A1-B41F-635DAC5A92BB}" type="pres">
      <dgm:prSet presAssocID="{C29A2877-D327-472A-B8DE-A9582740D1C4}" presName="L1TextContainer" presStyleLbl="revTx" presStyleIdx="9" presStyleCnt="10">
        <dgm:presLayoutVars>
          <dgm:chMax val="1"/>
          <dgm:chPref val="1"/>
          <dgm:bulletEnabled val="1"/>
        </dgm:presLayoutVars>
      </dgm:prSet>
      <dgm:spPr/>
    </dgm:pt>
    <dgm:pt modelId="{1513F0EC-F72E-4447-AE42-46AD1B95828E}" type="pres">
      <dgm:prSet presAssocID="{C29A2877-D327-472A-B8DE-A9582740D1C4}" presName="ConnectLine" presStyleLbl="sibTrans1D1" presStyleIdx="4" presStyleCnt="5"/>
      <dgm:spPr>
        <a:noFill/>
        <a:ln w="9525" cap="flat" cmpd="sng" algn="ctr">
          <a:solidFill>
            <a:schemeClr val="accent2">
              <a:lumMod val="50000"/>
            </a:schemeClr>
          </a:solidFill>
          <a:prstDash val="dash"/>
          <a:miter lim="800000"/>
        </a:ln>
        <a:effectLst/>
      </dgm:spPr>
    </dgm:pt>
    <dgm:pt modelId="{AEE1B82C-0846-4933-84C5-2CE9F6ABE6B4}" type="pres">
      <dgm:prSet presAssocID="{C29A2877-D327-472A-B8DE-A9582740D1C4}" presName="EmptyPlaceHolder" presStyleCnt="0"/>
      <dgm:spPr/>
    </dgm:pt>
  </dgm:ptLst>
  <dgm:cxnLst>
    <dgm:cxn modelId="{2F8D9110-DEE1-4530-A787-7B1F955B8D11}" type="presOf" srcId="{E40F4386-8831-418F-B705-2EF711FB0638}" destId="{AA393DB5-4DAB-4AB9-875A-4BE9E87DA2BF}" srcOrd="0" destOrd="0" presId="urn:microsoft.com/office/officeart/2017/3/layout/DropPinTimeline#2"/>
    <dgm:cxn modelId="{21F68C21-0932-40ED-B3AD-15446DF383C2}" srcId="{93FF5F9D-AAFA-4950-8546-6AECA4470D48}" destId="{7C246739-132B-41AD-8DFA-A108B89D138D}" srcOrd="0" destOrd="0" parTransId="{6DC6AB27-331E-4C02-81E1-D2DC0951F94A}" sibTransId="{ABE6CE27-78DF-4DFE-AE98-C519395C0138}"/>
    <dgm:cxn modelId="{D76B7430-3357-4174-8439-41EDA872EF5F}" srcId="{C29A2877-D327-472A-B8DE-A9582740D1C4}" destId="{25D1910D-4E8B-4393-8125-38DEB2A68B1E}" srcOrd="0" destOrd="0" parTransId="{71FC1CD1-8933-446D-A410-F2E5ECFCDCD4}" sibTransId="{FD38C820-2D77-442C-81A5-3C5E08D280FF}"/>
    <dgm:cxn modelId="{10C14F34-D61A-4E98-B25B-3E085A103CE3}" type="presOf" srcId="{160C5714-0868-4287-90D8-28FB7BF6BD2C}" destId="{407671DE-689A-4402-8922-08873E63480D}" srcOrd="0" destOrd="0" presId="urn:microsoft.com/office/officeart/2017/3/layout/DropPinTimeline#2"/>
    <dgm:cxn modelId="{0A3B7C5F-7735-4608-8242-E6F73844D071}" srcId="{160C5714-0868-4287-90D8-28FB7BF6BD2C}" destId="{216BC4CD-18EE-4F27-8680-F1299126CE77}" srcOrd="1" destOrd="0" parTransId="{9035202F-34B7-4FD2-ABEC-FBF9181D08E7}" sibTransId="{53BD166D-91E5-487C-BD55-AC4B1FA9AFAB}"/>
    <dgm:cxn modelId="{676C0349-F2D6-4D2C-9FCF-F305471D4E59}" type="presOf" srcId="{216BC4CD-18EE-4F27-8680-F1299126CE77}" destId="{6386BA6E-453A-41E1-ADAD-7626B92BD1BF}" srcOrd="0" destOrd="0" presId="urn:microsoft.com/office/officeart/2017/3/layout/DropPinTimeline#2"/>
    <dgm:cxn modelId="{5014994C-918A-42D4-A167-074D88DB0B7A}" type="presOf" srcId="{7C246739-132B-41AD-8DFA-A108B89D138D}" destId="{C08C98A3-4322-425C-8260-4319044AFBF1}" srcOrd="0" destOrd="0" presId="urn:microsoft.com/office/officeart/2017/3/layout/DropPinTimeline#2"/>
    <dgm:cxn modelId="{6EE63C79-C3BB-40FB-8A21-3E84A0431EC1}" type="presOf" srcId="{04956CC5-BC9D-4B6B-9065-8589629A4900}" destId="{FA75F9D6-BA19-40B6-8EBB-F8B5A1A5DB04}" srcOrd="0" destOrd="0" presId="urn:microsoft.com/office/officeart/2017/3/layout/DropPinTimeline#2"/>
    <dgm:cxn modelId="{D8458B8B-6A4A-41F6-A4AC-6449A963A532}" type="presOf" srcId="{57D926EE-FF1C-4F8E-BE58-791552003389}" destId="{7759EFD6-8D9B-407B-BFD2-E887C01621A3}" srcOrd="0" destOrd="0" presId="urn:microsoft.com/office/officeart/2017/3/layout/DropPinTimeline#2"/>
    <dgm:cxn modelId="{7FD8009C-0CEB-41DE-B0CC-709282B25D15}" srcId="{E40F4386-8831-418F-B705-2EF711FB0638}" destId="{9D775CEA-FB87-47C4-9A33-B679A4F91D5A}" srcOrd="0" destOrd="0" parTransId="{C3B4CFE3-1417-4427-AA54-FBDCAAFFE651}" sibTransId="{DCB568C9-3C02-42D5-BA11-189A5C3024AA}"/>
    <dgm:cxn modelId="{E06C2FA0-97C9-4115-8036-5641738523F0}" srcId="{160C5714-0868-4287-90D8-28FB7BF6BD2C}" destId="{C29A2877-D327-472A-B8DE-A9582740D1C4}" srcOrd="4" destOrd="0" parTransId="{ACB8F89D-E3F0-46D6-9FE2-0E08ED03F108}" sibTransId="{4C9B2A60-E155-4BBB-A3EE-15AEEAA6D5C7}"/>
    <dgm:cxn modelId="{369994A5-D668-4BAA-BAE5-4659A47CAE31}" srcId="{160C5714-0868-4287-90D8-28FB7BF6BD2C}" destId="{57D926EE-FF1C-4F8E-BE58-791552003389}" srcOrd="3" destOrd="0" parTransId="{73E44EEA-ED9D-47FC-9428-986D0A1FC4C0}" sibTransId="{A8CFE573-C424-4A7A-A6DC-2CAFAF6BE4BE}"/>
    <dgm:cxn modelId="{BE51D2B2-029C-4554-8705-90B588CC81C4}" srcId="{57D926EE-FF1C-4F8E-BE58-791552003389}" destId="{04956CC5-BC9D-4B6B-9065-8589629A4900}" srcOrd="0" destOrd="0" parTransId="{EF3CCB5D-2D2B-414F-9C3E-2A98641DE75C}" sibTransId="{4A8BA95F-C155-4C29-BC73-64B882D2BD09}"/>
    <dgm:cxn modelId="{A3C550B7-D35D-4082-8B0A-7D10ADFE124B}" type="presOf" srcId="{25D1910D-4E8B-4393-8125-38DEB2A68B1E}" destId="{A27C66FE-A882-45CB-AA8B-D41CAAC87FCE}" srcOrd="0" destOrd="0" presId="urn:microsoft.com/office/officeart/2017/3/layout/DropPinTimeline#2"/>
    <dgm:cxn modelId="{6DB8FFBA-487B-4E87-9D41-FD7AF2F69CF4}" srcId="{160C5714-0868-4287-90D8-28FB7BF6BD2C}" destId="{E40F4386-8831-418F-B705-2EF711FB0638}" srcOrd="0" destOrd="0" parTransId="{BA5DB78F-0BD1-45CF-9B96-46A70AB3D9A2}" sibTransId="{D0CAE994-5783-41EC-9711-4E1D519F3834}"/>
    <dgm:cxn modelId="{792B05C2-5166-497A-B522-DD33ED15AE00}" srcId="{216BC4CD-18EE-4F27-8680-F1299126CE77}" destId="{C9D54AD6-2B46-4A5C-8B15-6EB605017506}" srcOrd="0" destOrd="0" parTransId="{F129E4C2-7904-46D3-A1B6-3961A818C015}" sibTransId="{BF7E5694-37A7-4053-9E35-03119E673100}"/>
    <dgm:cxn modelId="{71FE39CF-70A2-4C21-8FB1-F54587B63FA9}" type="presOf" srcId="{9D775CEA-FB87-47C4-9A33-B679A4F91D5A}" destId="{A292B0A5-8BE5-4E84-8618-26EA28CFF4A3}" srcOrd="0" destOrd="0" presId="urn:microsoft.com/office/officeart/2017/3/layout/DropPinTimeline#2"/>
    <dgm:cxn modelId="{300126DA-65CE-4820-8449-FCF3ECC004FE}" type="presOf" srcId="{93FF5F9D-AAFA-4950-8546-6AECA4470D48}" destId="{52F3B4A2-8EDD-4B40-B5F3-A1CECB56D29F}" srcOrd="0" destOrd="0" presId="urn:microsoft.com/office/officeart/2017/3/layout/DropPinTimeline#2"/>
    <dgm:cxn modelId="{382E8FED-2C26-4F51-BA70-9056716C7596}" type="presOf" srcId="{C9D54AD6-2B46-4A5C-8B15-6EB605017506}" destId="{07310A89-F151-435B-963F-FD9908E8C694}" srcOrd="0" destOrd="0" presId="urn:microsoft.com/office/officeart/2017/3/layout/DropPinTimeline#2"/>
    <dgm:cxn modelId="{06A2C4EF-834F-43FD-B45A-1554E6A68EBB}" srcId="{160C5714-0868-4287-90D8-28FB7BF6BD2C}" destId="{93FF5F9D-AAFA-4950-8546-6AECA4470D48}" srcOrd="2" destOrd="0" parTransId="{3D298734-E7B7-4677-BE81-F586C8D97438}" sibTransId="{38F0A00F-2CCF-46E9-AA53-7C6F7D500B84}"/>
    <dgm:cxn modelId="{08E607FE-15AE-432C-8214-161F17E777E2}" type="presOf" srcId="{C29A2877-D327-472A-B8DE-A9582740D1C4}" destId="{A3AC5A82-45CF-44A1-B41F-635DAC5A92BB}" srcOrd="0" destOrd="0" presId="urn:microsoft.com/office/officeart/2017/3/layout/DropPinTimeline#2"/>
    <dgm:cxn modelId="{6C89CD35-86C2-488C-B1B6-B8E91AB121B7}" type="presParOf" srcId="{407671DE-689A-4402-8922-08873E63480D}" destId="{1E8C53CE-312B-400D-8E6A-4635CB4CE270}" srcOrd="0" destOrd="0" presId="urn:microsoft.com/office/officeart/2017/3/layout/DropPinTimeline#2"/>
    <dgm:cxn modelId="{F459E339-6CF5-4935-83C6-C36F4BD218C0}" type="presParOf" srcId="{407671DE-689A-4402-8922-08873E63480D}" destId="{46D0A0B6-99C1-4C93-9D07-D394FCD06FBC}" srcOrd="1" destOrd="0" presId="urn:microsoft.com/office/officeart/2017/3/layout/DropPinTimeline#2"/>
    <dgm:cxn modelId="{6F671416-8896-48F7-9C8D-78A9E6200C9E}" type="presParOf" srcId="{46D0A0B6-99C1-4C93-9D07-D394FCD06FBC}" destId="{54FA9F05-68DF-4858-B50D-DCEC408D98A0}" srcOrd="0" destOrd="0" presId="urn:microsoft.com/office/officeart/2017/3/layout/DropPinTimeline#2"/>
    <dgm:cxn modelId="{3C9C78E0-7D90-4559-B028-76D9854C715A}" type="presParOf" srcId="{54FA9F05-68DF-4858-B50D-DCEC408D98A0}" destId="{CDDE1E5C-76D1-411D-97D4-8F1977E9842D}" srcOrd="0" destOrd="0" presId="urn:microsoft.com/office/officeart/2017/3/layout/DropPinTimeline#2"/>
    <dgm:cxn modelId="{F124A0A7-8845-4FD1-970D-3228C7936FA5}" type="presParOf" srcId="{54FA9F05-68DF-4858-B50D-DCEC408D98A0}" destId="{A3C084F2-0093-4679-BE5F-A72847C99793}" srcOrd="1" destOrd="0" presId="urn:microsoft.com/office/officeart/2017/3/layout/DropPinTimeline#2"/>
    <dgm:cxn modelId="{30B266FB-6D91-48A0-8521-4B28317839A2}" type="presParOf" srcId="{A3C084F2-0093-4679-BE5F-A72847C99793}" destId="{0A69E26B-610A-460B-8DC9-F49A37B64039}" srcOrd="0" destOrd="0" presId="urn:microsoft.com/office/officeart/2017/3/layout/DropPinTimeline#2"/>
    <dgm:cxn modelId="{8EA730A7-9BDD-4EC8-BFE3-AECA1A87608E}" type="presParOf" srcId="{A3C084F2-0093-4679-BE5F-A72847C99793}" destId="{0D47F3AA-634C-409F-BD69-E4BACD9CCCFA}" srcOrd="1" destOrd="0" presId="urn:microsoft.com/office/officeart/2017/3/layout/DropPinTimeline#2"/>
    <dgm:cxn modelId="{AB889069-66C0-4C20-8871-9CD6DB4AAEDF}" type="presParOf" srcId="{54FA9F05-68DF-4858-B50D-DCEC408D98A0}" destId="{A292B0A5-8BE5-4E84-8618-26EA28CFF4A3}" srcOrd="2" destOrd="0" presId="urn:microsoft.com/office/officeart/2017/3/layout/DropPinTimeline#2"/>
    <dgm:cxn modelId="{8EE28F01-EC56-49AE-AA2A-6BED9349E934}" type="presParOf" srcId="{54FA9F05-68DF-4858-B50D-DCEC408D98A0}" destId="{AA393DB5-4DAB-4AB9-875A-4BE9E87DA2BF}" srcOrd="3" destOrd="0" presId="urn:microsoft.com/office/officeart/2017/3/layout/DropPinTimeline#2"/>
    <dgm:cxn modelId="{AD2F8BAC-CA83-42B5-B2B5-BE243F3B4F28}" type="presParOf" srcId="{54FA9F05-68DF-4858-B50D-DCEC408D98A0}" destId="{D10F2BCE-B77B-4F05-95FD-A65109E5DEA0}" srcOrd="4" destOrd="0" presId="urn:microsoft.com/office/officeart/2017/3/layout/DropPinTimeline#2"/>
    <dgm:cxn modelId="{974311E6-8FCD-474C-869D-9C58AA2AB2CF}" type="presParOf" srcId="{54FA9F05-68DF-4858-B50D-DCEC408D98A0}" destId="{7842451D-72E5-4EF0-B35E-DA20F99FD31B}" srcOrd="5" destOrd="0" presId="urn:microsoft.com/office/officeart/2017/3/layout/DropPinTimeline#2"/>
    <dgm:cxn modelId="{B93D1322-F8DE-4529-B816-60B23439AEB9}" type="presParOf" srcId="{46D0A0B6-99C1-4C93-9D07-D394FCD06FBC}" destId="{B17D2C92-48C0-4F3D-88BD-E2B451D76F57}" srcOrd="1" destOrd="0" presId="urn:microsoft.com/office/officeart/2017/3/layout/DropPinTimeline#2"/>
    <dgm:cxn modelId="{595F7212-8F79-4AF4-B1FF-0AC83B4AE9B1}" type="presParOf" srcId="{46D0A0B6-99C1-4C93-9D07-D394FCD06FBC}" destId="{FBE92DF5-B8E0-497C-B190-87AC73E45970}" srcOrd="2" destOrd="0" presId="urn:microsoft.com/office/officeart/2017/3/layout/DropPinTimeline#2"/>
    <dgm:cxn modelId="{434F4C38-C0FC-417D-9B39-5099EDEEE6AF}" type="presParOf" srcId="{FBE92DF5-B8E0-497C-B190-87AC73E45970}" destId="{94B71067-EBEC-4112-A9D1-8B8A7A437FC8}" srcOrd="0" destOrd="0" presId="urn:microsoft.com/office/officeart/2017/3/layout/DropPinTimeline#2"/>
    <dgm:cxn modelId="{02D4C1E5-049A-416A-B437-DBE3A8F2ECB9}" type="presParOf" srcId="{FBE92DF5-B8E0-497C-B190-87AC73E45970}" destId="{7514FAA3-F485-4827-B6A2-FC89911A0BB4}" srcOrd="1" destOrd="0" presId="urn:microsoft.com/office/officeart/2017/3/layout/DropPinTimeline#2"/>
    <dgm:cxn modelId="{7253F39D-0DDC-4FD9-AFC0-83404612483E}" type="presParOf" srcId="{7514FAA3-F485-4827-B6A2-FC89911A0BB4}" destId="{11AAD205-8152-4363-B661-3C3A26A103FF}" srcOrd="0" destOrd="0" presId="urn:microsoft.com/office/officeart/2017/3/layout/DropPinTimeline#2"/>
    <dgm:cxn modelId="{D0BF01F7-A241-4AFA-B343-C9675FA7C34B}" type="presParOf" srcId="{7514FAA3-F485-4827-B6A2-FC89911A0BB4}" destId="{2E4364CD-3B8A-4A42-AB11-744F4277900A}" srcOrd="1" destOrd="0" presId="urn:microsoft.com/office/officeart/2017/3/layout/DropPinTimeline#2"/>
    <dgm:cxn modelId="{5C867F54-5644-46E9-BC8E-EA7641189546}" type="presParOf" srcId="{FBE92DF5-B8E0-497C-B190-87AC73E45970}" destId="{07310A89-F151-435B-963F-FD9908E8C694}" srcOrd="2" destOrd="0" presId="urn:microsoft.com/office/officeart/2017/3/layout/DropPinTimeline#2"/>
    <dgm:cxn modelId="{F1511C53-DEAF-428E-BBAD-152AEB55E9D3}" type="presParOf" srcId="{FBE92DF5-B8E0-497C-B190-87AC73E45970}" destId="{6386BA6E-453A-41E1-ADAD-7626B92BD1BF}" srcOrd="3" destOrd="0" presId="urn:microsoft.com/office/officeart/2017/3/layout/DropPinTimeline#2"/>
    <dgm:cxn modelId="{1B62D03D-1AE0-4F33-89E7-3D0A353803F6}" type="presParOf" srcId="{FBE92DF5-B8E0-497C-B190-87AC73E45970}" destId="{DB95D829-80DF-4ADA-B04C-CE92ADFB6606}" srcOrd="4" destOrd="0" presId="urn:microsoft.com/office/officeart/2017/3/layout/DropPinTimeline#2"/>
    <dgm:cxn modelId="{48A92201-C498-4CC2-8D33-EA76DB90ACB5}" type="presParOf" srcId="{FBE92DF5-B8E0-497C-B190-87AC73E45970}" destId="{CDFB6879-D0D6-43FC-BC0B-D27687D992EB}" srcOrd="5" destOrd="0" presId="urn:microsoft.com/office/officeart/2017/3/layout/DropPinTimeline#2"/>
    <dgm:cxn modelId="{D5D63A18-1518-429A-AB02-5016F347C211}" type="presParOf" srcId="{46D0A0B6-99C1-4C93-9D07-D394FCD06FBC}" destId="{73F94D99-690C-4CBF-869A-EF5DD70CF6B4}" srcOrd="3" destOrd="0" presId="urn:microsoft.com/office/officeart/2017/3/layout/DropPinTimeline#2"/>
    <dgm:cxn modelId="{142AC4D7-5C4C-4E46-BF7E-0B965E0F52C1}" type="presParOf" srcId="{46D0A0B6-99C1-4C93-9D07-D394FCD06FBC}" destId="{CEDC3BDA-322C-4005-A3A5-77E148865242}" srcOrd="4" destOrd="0" presId="urn:microsoft.com/office/officeart/2017/3/layout/DropPinTimeline#2"/>
    <dgm:cxn modelId="{7A85A911-4730-450E-BBAF-1819B73DC3C7}" type="presParOf" srcId="{CEDC3BDA-322C-4005-A3A5-77E148865242}" destId="{83D4573F-3CB1-4541-8BEE-E8224A8ED015}" srcOrd="0" destOrd="0" presId="urn:microsoft.com/office/officeart/2017/3/layout/DropPinTimeline#2"/>
    <dgm:cxn modelId="{185C458B-2BC9-4C68-BFC3-CAD51CD716F1}" type="presParOf" srcId="{CEDC3BDA-322C-4005-A3A5-77E148865242}" destId="{192BBF61-2B64-4E18-92EE-EF8B6030201C}" srcOrd="1" destOrd="0" presId="urn:microsoft.com/office/officeart/2017/3/layout/DropPinTimeline#2"/>
    <dgm:cxn modelId="{F317F21D-B461-4C78-9610-E3909525DD39}" type="presParOf" srcId="{192BBF61-2B64-4E18-92EE-EF8B6030201C}" destId="{63CCDBCC-C40A-41AF-BB40-B20A9AB919D8}" srcOrd="0" destOrd="0" presId="urn:microsoft.com/office/officeart/2017/3/layout/DropPinTimeline#2"/>
    <dgm:cxn modelId="{A53C25CC-754C-4C2C-AC2B-FA5244A4187C}" type="presParOf" srcId="{192BBF61-2B64-4E18-92EE-EF8B6030201C}" destId="{C25D9000-2762-4B6C-BFD6-7B6C2D0122B9}" srcOrd="1" destOrd="0" presId="urn:microsoft.com/office/officeart/2017/3/layout/DropPinTimeline#2"/>
    <dgm:cxn modelId="{14F9ABB0-B0E9-4CC3-8676-EC0DE9EF0D9A}" type="presParOf" srcId="{CEDC3BDA-322C-4005-A3A5-77E148865242}" destId="{C08C98A3-4322-425C-8260-4319044AFBF1}" srcOrd="2" destOrd="0" presId="urn:microsoft.com/office/officeart/2017/3/layout/DropPinTimeline#2"/>
    <dgm:cxn modelId="{6664A547-22FC-4194-9E56-BD20A082C8B5}" type="presParOf" srcId="{CEDC3BDA-322C-4005-A3A5-77E148865242}" destId="{52F3B4A2-8EDD-4B40-B5F3-A1CECB56D29F}" srcOrd="3" destOrd="0" presId="urn:microsoft.com/office/officeart/2017/3/layout/DropPinTimeline#2"/>
    <dgm:cxn modelId="{4EDC28BC-D823-4911-9A32-7CEA0779224F}" type="presParOf" srcId="{CEDC3BDA-322C-4005-A3A5-77E148865242}" destId="{4A2B3FB7-F9B6-43D5-A931-C70A3750EA87}" srcOrd="4" destOrd="0" presId="urn:microsoft.com/office/officeart/2017/3/layout/DropPinTimeline#2"/>
    <dgm:cxn modelId="{4FF873D1-57F2-4835-BC51-E337A4EA4241}" type="presParOf" srcId="{CEDC3BDA-322C-4005-A3A5-77E148865242}" destId="{BA1A1A8C-A776-4D01-B097-263B42C05CD4}" srcOrd="5" destOrd="0" presId="urn:microsoft.com/office/officeart/2017/3/layout/DropPinTimeline#2"/>
    <dgm:cxn modelId="{3B6D012D-455F-4006-A536-A6C4353C2052}" type="presParOf" srcId="{46D0A0B6-99C1-4C93-9D07-D394FCD06FBC}" destId="{06E0E481-BB98-4161-9BDE-A1547F63DD20}" srcOrd="5" destOrd="0" presId="urn:microsoft.com/office/officeart/2017/3/layout/DropPinTimeline#2"/>
    <dgm:cxn modelId="{C6A89C30-6AD3-4D93-A6B6-89620029568F}" type="presParOf" srcId="{46D0A0B6-99C1-4C93-9D07-D394FCD06FBC}" destId="{FB2E9D8E-3404-4E79-B215-9DBE16583FBD}" srcOrd="6" destOrd="0" presId="urn:microsoft.com/office/officeart/2017/3/layout/DropPinTimeline#2"/>
    <dgm:cxn modelId="{0BA6FAD4-C82F-4CF2-B050-BC6402D72317}" type="presParOf" srcId="{FB2E9D8E-3404-4E79-B215-9DBE16583FBD}" destId="{A4A288FA-2972-4660-B846-F0F60F21A8F3}" srcOrd="0" destOrd="0" presId="urn:microsoft.com/office/officeart/2017/3/layout/DropPinTimeline#2"/>
    <dgm:cxn modelId="{D827CF64-DAAB-46B4-AAE8-CAC4EDF45D65}" type="presParOf" srcId="{FB2E9D8E-3404-4E79-B215-9DBE16583FBD}" destId="{B00C1F6C-3838-4D06-B744-0D84C6431A13}" srcOrd="1" destOrd="0" presId="urn:microsoft.com/office/officeart/2017/3/layout/DropPinTimeline#2"/>
    <dgm:cxn modelId="{B6F441BE-7CC5-4BA2-AD5C-E397940C8C56}" type="presParOf" srcId="{B00C1F6C-3838-4D06-B744-0D84C6431A13}" destId="{4C5813BC-956A-4F8C-B1AA-086730732ACF}" srcOrd="0" destOrd="0" presId="urn:microsoft.com/office/officeart/2017/3/layout/DropPinTimeline#2"/>
    <dgm:cxn modelId="{942C4F31-20BC-4420-856C-1100353964F4}" type="presParOf" srcId="{B00C1F6C-3838-4D06-B744-0D84C6431A13}" destId="{30745FD9-45E6-4F2F-952E-B76E1E38EA48}" srcOrd="1" destOrd="0" presId="urn:microsoft.com/office/officeart/2017/3/layout/DropPinTimeline#2"/>
    <dgm:cxn modelId="{D0CD9DFA-2FB2-44B9-8DE3-5F6532133847}" type="presParOf" srcId="{FB2E9D8E-3404-4E79-B215-9DBE16583FBD}" destId="{FA75F9D6-BA19-40B6-8EBB-F8B5A1A5DB04}" srcOrd="2" destOrd="0" presId="urn:microsoft.com/office/officeart/2017/3/layout/DropPinTimeline#2"/>
    <dgm:cxn modelId="{D679C82D-63E2-463C-9A92-3904D69176C2}" type="presParOf" srcId="{FB2E9D8E-3404-4E79-B215-9DBE16583FBD}" destId="{7759EFD6-8D9B-407B-BFD2-E887C01621A3}" srcOrd="3" destOrd="0" presId="urn:microsoft.com/office/officeart/2017/3/layout/DropPinTimeline#2"/>
    <dgm:cxn modelId="{EC658906-BA2C-4173-BD0D-D9C187057EC8}" type="presParOf" srcId="{FB2E9D8E-3404-4E79-B215-9DBE16583FBD}" destId="{87D01122-9189-4BBF-B5EB-8A13E8CADCB7}" srcOrd="4" destOrd="0" presId="urn:microsoft.com/office/officeart/2017/3/layout/DropPinTimeline#2"/>
    <dgm:cxn modelId="{C5AA415B-AF76-4B6A-AE9F-5AF709639D9B}" type="presParOf" srcId="{FB2E9D8E-3404-4E79-B215-9DBE16583FBD}" destId="{F2083E7F-8909-4F43-97E9-9BDF4D0B9596}" srcOrd="5" destOrd="0" presId="urn:microsoft.com/office/officeart/2017/3/layout/DropPinTimeline#2"/>
    <dgm:cxn modelId="{E1E1593E-C8C5-4C96-A007-7871FDFD795F}" type="presParOf" srcId="{46D0A0B6-99C1-4C93-9D07-D394FCD06FBC}" destId="{6A29383C-57EA-4549-AEB6-87AA2F47DB91}" srcOrd="7" destOrd="0" presId="urn:microsoft.com/office/officeart/2017/3/layout/DropPinTimeline#2"/>
    <dgm:cxn modelId="{5E6C8F40-D55B-4CFE-845F-72F885373850}" type="presParOf" srcId="{46D0A0B6-99C1-4C93-9D07-D394FCD06FBC}" destId="{07E7D5C7-192C-4FD4-8FDB-8367E75296B2}" srcOrd="8" destOrd="0" presId="urn:microsoft.com/office/officeart/2017/3/layout/DropPinTimeline#2"/>
    <dgm:cxn modelId="{A0B36C88-2CD6-4929-A7AC-59DF384FF4AE}" type="presParOf" srcId="{07E7D5C7-192C-4FD4-8FDB-8367E75296B2}" destId="{E5A60AEB-AC99-48F9-A630-D706383CE830}" srcOrd="0" destOrd="0" presId="urn:microsoft.com/office/officeart/2017/3/layout/DropPinTimeline#2"/>
    <dgm:cxn modelId="{FD306634-A80C-4523-BBE1-D7866903FDDF}" type="presParOf" srcId="{07E7D5C7-192C-4FD4-8FDB-8367E75296B2}" destId="{DAA99B08-B3AE-4897-936E-6B401AF838B8}" srcOrd="1" destOrd="0" presId="urn:microsoft.com/office/officeart/2017/3/layout/DropPinTimeline#2"/>
    <dgm:cxn modelId="{F28D313F-CFB9-48AB-8BB0-83AE20F069ED}" type="presParOf" srcId="{DAA99B08-B3AE-4897-936E-6B401AF838B8}" destId="{53AB3C40-A8F3-42AD-ACAA-EFFE0F58231C}" srcOrd="0" destOrd="0" presId="urn:microsoft.com/office/officeart/2017/3/layout/DropPinTimeline#2"/>
    <dgm:cxn modelId="{3068948A-D087-458D-BC9B-5989E89D823C}" type="presParOf" srcId="{DAA99B08-B3AE-4897-936E-6B401AF838B8}" destId="{D2FD05BB-C8D3-4629-A36D-3F0D8E17237D}" srcOrd="1" destOrd="0" presId="urn:microsoft.com/office/officeart/2017/3/layout/DropPinTimeline#2"/>
    <dgm:cxn modelId="{CC2FFC25-F039-45DE-9081-1A23B9F0EE07}" type="presParOf" srcId="{07E7D5C7-192C-4FD4-8FDB-8367E75296B2}" destId="{A27C66FE-A882-45CB-AA8B-D41CAAC87FCE}" srcOrd="2" destOrd="0" presId="urn:microsoft.com/office/officeart/2017/3/layout/DropPinTimeline#2"/>
    <dgm:cxn modelId="{55086221-BF52-4988-BFDC-9AFFA91F7ADC}" type="presParOf" srcId="{07E7D5C7-192C-4FD4-8FDB-8367E75296B2}" destId="{A3AC5A82-45CF-44A1-B41F-635DAC5A92BB}" srcOrd="3" destOrd="0" presId="urn:microsoft.com/office/officeart/2017/3/layout/DropPinTimeline#2"/>
    <dgm:cxn modelId="{E35186B6-D3D9-4D2D-A30A-5D6398D7DCAF}" type="presParOf" srcId="{07E7D5C7-192C-4FD4-8FDB-8367E75296B2}" destId="{1513F0EC-F72E-4447-AE42-46AD1B95828E}" srcOrd="4" destOrd="0" presId="urn:microsoft.com/office/officeart/2017/3/layout/DropPinTimeline#2"/>
    <dgm:cxn modelId="{5246CFDA-A2E7-400D-984B-A14DF13E2A13}" type="presParOf" srcId="{07E7D5C7-192C-4FD4-8FDB-8367E75296B2}" destId="{AEE1B82C-0846-4933-84C5-2CE9F6ABE6B4}" srcOrd="5" destOrd="0" presId="urn:microsoft.com/office/officeart/2017/3/layout/DropPinTimelin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8C53CE-312B-400D-8E6A-4635CB4CE270}">
      <dsp:nvSpPr>
        <dsp:cNvPr id="0" name=""/>
        <dsp:cNvSpPr/>
      </dsp:nvSpPr>
      <dsp:spPr>
        <a:xfrm>
          <a:off x="0" y="2175669"/>
          <a:ext cx="10693400" cy="0"/>
        </a:xfrm>
        <a:prstGeom prst="line">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A69E26B-610A-460B-8DC9-F49A37B64039}">
      <dsp:nvSpPr>
        <dsp:cNvPr id="0" name=""/>
        <dsp:cNvSpPr/>
      </dsp:nvSpPr>
      <dsp:spPr>
        <a:xfrm rot="8100000">
          <a:off x="166287" y="487298"/>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47F3AA-634C-409F-BD69-E4BACD9CCCFA}">
      <dsp:nvSpPr>
        <dsp:cNvPr id="0" name=""/>
        <dsp:cNvSpPr/>
      </dsp:nvSpPr>
      <dsp:spPr>
        <a:xfrm>
          <a:off x="201435" y="522446"/>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292B0A5-8BE5-4E84-8618-26EA28CFF4A3}">
      <dsp:nvSpPr>
        <dsp:cNvPr id="0" name=""/>
        <dsp:cNvSpPr/>
      </dsp:nvSpPr>
      <dsp:spPr>
        <a:xfrm>
          <a:off x="548200" y="887672"/>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rtlCol="0" anchor="t" anchorCtr="0">
          <a:noAutofit/>
        </a:bodyPr>
        <a:lstStyle/>
        <a:p>
          <a:pPr marL="0" lvl="0" indent="0" algn="l" defTabSz="622300" rtl="0">
            <a:lnSpc>
              <a:spcPct val="90000"/>
            </a:lnSpc>
            <a:spcBef>
              <a:spcPct val="0"/>
            </a:spcBef>
            <a:spcAft>
              <a:spcPct val="35000"/>
            </a:spcAft>
            <a:buNone/>
          </a:pPr>
          <a:r>
            <a:rPr lang="de-DE" sz="1400" b="0" i="0" u="none" kern="1200"/>
            <a:t>Um eine Präsentation zu starten, wechseln Sie zur Registerkarte "Diashow", und wählen Sie "Von Anfang an".</a:t>
          </a:r>
          <a:endParaRPr lang="de-DE" sz="1400" kern="1200"/>
        </a:p>
      </dsp:txBody>
      <dsp:txXfrm>
        <a:off x="548200" y="887672"/>
        <a:ext cx="2932566" cy="1287996"/>
      </dsp:txXfrm>
    </dsp:sp>
    <dsp:sp modelId="{AA393DB5-4DAB-4AB9-875A-4BE9E87DA2BF}">
      <dsp:nvSpPr>
        <dsp:cNvPr id="0" name=""/>
        <dsp:cNvSpPr/>
      </dsp:nvSpPr>
      <dsp:spPr>
        <a:xfrm>
          <a:off x="548200" y="435133"/>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889000" rtl="0">
            <a:lnSpc>
              <a:spcPct val="90000"/>
            </a:lnSpc>
            <a:spcBef>
              <a:spcPct val="0"/>
            </a:spcBef>
            <a:spcAft>
              <a:spcPct val="35000"/>
            </a:spcAft>
            <a:buNone/>
          </a:pPr>
          <a:r>
            <a:rPr lang="de-DE" sz="2000" kern="1200"/>
            <a:t>Titel</a:t>
          </a:r>
        </a:p>
      </dsp:txBody>
      <dsp:txXfrm>
        <a:off x="548200" y="435133"/>
        <a:ext cx="2932566" cy="452539"/>
      </dsp:txXfrm>
    </dsp:sp>
    <dsp:sp modelId="{D10F2BCE-B77B-4F05-95FD-A65109E5DEA0}">
      <dsp:nvSpPr>
        <dsp:cNvPr id="0" name=""/>
        <dsp:cNvSpPr/>
      </dsp:nvSpPr>
      <dsp:spPr>
        <a:xfrm>
          <a:off x="324480" y="887672"/>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CDDE1E5C-76D1-411D-97D4-8F1977E9842D}">
      <dsp:nvSpPr>
        <dsp:cNvPr id="0" name=""/>
        <dsp:cNvSpPr/>
      </dsp:nvSpPr>
      <dsp:spPr>
        <a:xfrm>
          <a:off x="286761"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AAD205-8152-4363-B661-3C3A26A103FF}">
      <dsp:nvSpPr>
        <dsp:cNvPr id="0" name=""/>
        <dsp:cNvSpPr/>
      </dsp:nvSpPr>
      <dsp:spPr>
        <a:xfrm rot="18900000">
          <a:off x="1905953" y="3547652"/>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4364CD-3B8A-4A42-AB11-744F4277900A}">
      <dsp:nvSpPr>
        <dsp:cNvPr id="0" name=""/>
        <dsp:cNvSpPr/>
      </dsp:nvSpPr>
      <dsp:spPr>
        <a:xfrm>
          <a:off x="1941101" y="3582800"/>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7310A89-F151-435B-963F-FD9908E8C694}">
      <dsp:nvSpPr>
        <dsp:cNvPr id="0" name=""/>
        <dsp:cNvSpPr/>
      </dsp:nvSpPr>
      <dsp:spPr>
        <a:xfrm>
          <a:off x="2287866" y="2175669"/>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rtlCol="0" anchor="b" anchorCtr="0">
          <a:noAutofit/>
        </a:bodyPr>
        <a:lstStyle/>
        <a:p>
          <a:pPr marL="0" lvl="0" indent="0" algn="l" defTabSz="622300" rtl="0">
            <a:lnSpc>
              <a:spcPct val="90000"/>
            </a:lnSpc>
            <a:spcBef>
              <a:spcPct val="0"/>
            </a:spcBef>
            <a:spcAft>
              <a:spcPct val="35000"/>
            </a:spcAft>
            <a:buNone/>
          </a:pPr>
          <a:r>
            <a:rPr lang="de-DE" sz="1400" b="0" i="0" u="none" kern="1200"/>
            <a:t>Um eine Präsentation zu starten, wechseln Sie zur Registerkarte "Diashow", und wählen Sie "Von Anfang an".</a:t>
          </a:r>
          <a:endParaRPr lang="de-DE" sz="1400" kern="1200"/>
        </a:p>
      </dsp:txBody>
      <dsp:txXfrm>
        <a:off x="2287866" y="2175669"/>
        <a:ext cx="2932566" cy="1287996"/>
      </dsp:txXfrm>
    </dsp:sp>
    <dsp:sp modelId="{6386BA6E-453A-41E1-ADAD-7626B92BD1BF}">
      <dsp:nvSpPr>
        <dsp:cNvPr id="0" name=""/>
        <dsp:cNvSpPr/>
      </dsp:nvSpPr>
      <dsp:spPr>
        <a:xfrm>
          <a:off x="2287866" y="3463665"/>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889000" rtl="0">
            <a:lnSpc>
              <a:spcPct val="90000"/>
            </a:lnSpc>
            <a:spcBef>
              <a:spcPct val="0"/>
            </a:spcBef>
            <a:spcAft>
              <a:spcPct val="35000"/>
            </a:spcAft>
            <a:buNone/>
          </a:pPr>
          <a:r>
            <a:rPr lang="de-DE" sz="2000" kern="1200"/>
            <a:t>Titel</a:t>
          </a:r>
        </a:p>
      </dsp:txBody>
      <dsp:txXfrm>
        <a:off x="2287866" y="3463665"/>
        <a:ext cx="2932566" cy="452539"/>
      </dsp:txXfrm>
    </dsp:sp>
    <dsp:sp modelId="{DB95D829-80DF-4ADA-B04C-CE92ADFB6606}">
      <dsp:nvSpPr>
        <dsp:cNvPr id="0" name=""/>
        <dsp:cNvSpPr/>
      </dsp:nvSpPr>
      <dsp:spPr>
        <a:xfrm>
          <a:off x="2064147" y="2175669"/>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94B71067-EBEC-4112-A9D1-8B8A7A437FC8}">
      <dsp:nvSpPr>
        <dsp:cNvPr id="0" name=""/>
        <dsp:cNvSpPr/>
      </dsp:nvSpPr>
      <dsp:spPr>
        <a:xfrm>
          <a:off x="2026427"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CCDBCC-C40A-41AF-BB40-B20A9AB919D8}">
      <dsp:nvSpPr>
        <dsp:cNvPr id="0" name=""/>
        <dsp:cNvSpPr/>
      </dsp:nvSpPr>
      <dsp:spPr>
        <a:xfrm rot="8100000">
          <a:off x="3645619" y="487298"/>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5D9000-2762-4B6C-BFD6-7B6C2D0122B9}">
      <dsp:nvSpPr>
        <dsp:cNvPr id="0" name=""/>
        <dsp:cNvSpPr/>
      </dsp:nvSpPr>
      <dsp:spPr>
        <a:xfrm>
          <a:off x="3680767" y="522446"/>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C08C98A3-4322-425C-8260-4319044AFBF1}">
      <dsp:nvSpPr>
        <dsp:cNvPr id="0" name=""/>
        <dsp:cNvSpPr/>
      </dsp:nvSpPr>
      <dsp:spPr>
        <a:xfrm>
          <a:off x="4027533" y="887672"/>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rtlCol="0" anchor="t" anchorCtr="0">
          <a:noAutofit/>
        </a:bodyPr>
        <a:lstStyle/>
        <a:p>
          <a:pPr marL="0" lvl="0" indent="0" algn="l" defTabSz="622300" rtl="0">
            <a:lnSpc>
              <a:spcPct val="90000"/>
            </a:lnSpc>
            <a:spcBef>
              <a:spcPct val="0"/>
            </a:spcBef>
            <a:spcAft>
              <a:spcPct val="35000"/>
            </a:spcAft>
            <a:buNone/>
          </a:pPr>
          <a:r>
            <a:rPr lang="de-DE" sz="1400" b="0" i="0" u="none" kern="1200"/>
            <a:t>Während Ihrer Präsentation sind die Sprechernotizen auf Ihrem Monitor sichtbar, für das Publikum jedoch nicht sichtbar. </a:t>
          </a:r>
          <a:endParaRPr lang="de-DE" sz="1400" kern="1200"/>
        </a:p>
      </dsp:txBody>
      <dsp:txXfrm>
        <a:off x="4027533" y="887672"/>
        <a:ext cx="2932566" cy="1287996"/>
      </dsp:txXfrm>
    </dsp:sp>
    <dsp:sp modelId="{52F3B4A2-8EDD-4B40-B5F3-A1CECB56D29F}">
      <dsp:nvSpPr>
        <dsp:cNvPr id="0" name=""/>
        <dsp:cNvSpPr/>
      </dsp:nvSpPr>
      <dsp:spPr>
        <a:xfrm>
          <a:off x="4027533" y="435133"/>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889000" rtl="0">
            <a:lnSpc>
              <a:spcPct val="90000"/>
            </a:lnSpc>
            <a:spcBef>
              <a:spcPct val="0"/>
            </a:spcBef>
            <a:spcAft>
              <a:spcPct val="35000"/>
            </a:spcAft>
            <a:buNone/>
          </a:pPr>
          <a:r>
            <a:rPr lang="de-DE" sz="2000" kern="1200"/>
            <a:t>Titel</a:t>
          </a:r>
        </a:p>
      </dsp:txBody>
      <dsp:txXfrm>
        <a:off x="4027533" y="435133"/>
        <a:ext cx="2932566" cy="452539"/>
      </dsp:txXfrm>
    </dsp:sp>
    <dsp:sp modelId="{4A2B3FB7-F9B6-43D5-A931-C70A3750EA87}">
      <dsp:nvSpPr>
        <dsp:cNvPr id="0" name=""/>
        <dsp:cNvSpPr/>
      </dsp:nvSpPr>
      <dsp:spPr>
        <a:xfrm>
          <a:off x="3803813" y="887672"/>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83D4573F-3CB1-4541-8BEE-E8224A8ED015}">
      <dsp:nvSpPr>
        <dsp:cNvPr id="0" name=""/>
        <dsp:cNvSpPr/>
      </dsp:nvSpPr>
      <dsp:spPr>
        <a:xfrm>
          <a:off x="3766093"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5813BC-956A-4F8C-B1AA-086730732ACF}">
      <dsp:nvSpPr>
        <dsp:cNvPr id="0" name=""/>
        <dsp:cNvSpPr/>
      </dsp:nvSpPr>
      <dsp:spPr>
        <a:xfrm rot="18900000">
          <a:off x="5385285" y="3547652"/>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745FD9-45E6-4F2F-952E-B76E1E38EA48}">
      <dsp:nvSpPr>
        <dsp:cNvPr id="0" name=""/>
        <dsp:cNvSpPr/>
      </dsp:nvSpPr>
      <dsp:spPr>
        <a:xfrm>
          <a:off x="5420433" y="3582800"/>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FA75F9D6-BA19-40B6-8EBB-F8B5A1A5DB04}">
      <dsp:nvSpPr>
        <dsp:cNvPr id="0" name=""/>
        <dsp:cNvSpPr/>
      </dsp:nvSpPr>
      <dsp:spPr>
        <a:xfrm>
          <a:off x="5767199" y="2175669"/>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rtlCol="0" anchor="b" anchorCtr="0">
          <a:noAutofit/>
        </a:bodyPr>
        <a:lstStyle/>
        <a:p>
          <a:pPr marL="0" lvl="0" indent="0" algn="l" defTabSz="622300" rtl="0">
            <a:lnSpc>
              <a:spcPct val="90000"/>
            </a:lnSpc>
            <a:spcBef>
              <a:spcPct val="0"/>
            </a:spcBef>
            <a:spcAft>
              <a:spcPct val="35000"/>
            </a:spcAft>
            <a:buNone/>
          </a:pPr>
          <a:r>
            <a:rPr lang="de-DE" sz="1400" b="0" i="0" u="none" kern="1200"/>
            <a:t>Der Notizenbereich ist ein Feld, das unter jeder Folie angezeigt wird. Tippen Sie, um Notizen hinzuzufügen. </a:t>
          </a:r>
          <a:endParaRPr lang="de-DE" sz="1400" kern="1200"/>
        </a:p>
      </dsp:txBody>
      <dsp:txXfrm>
        <a:off x="5767199" y="2175669"/>
        <a:ext cx="2932566" cy="1287996"/>
      </dsp:txXfrm>
    </dsp:sp>
    <dsp:sp modelId="{7759EFD6-8D9B-407B-BFD2-E887C01621A3}">
      <dsp:nvSpPr>
        <dsp:cNvPr id="0" name=""/>
        <dsp:cNvSpPr/>
      </dsp:nvSpPr>
      <dsp:spPr>
        <a:xfrm>
          <a:off x="5767199" y="3463665"/>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889000" rtl="0">
            <a:lnSpc>
              <a:spcPct val="90000"/>
            </a:lnSpc>
            <a:spcBef>
              <a:spcPct val="0"/>
            </a:spcBef>
            <a:spcAft>
              <a:spcPct val="35000"/>
            </a:spcAft>
            <a:buNone/>
          </a:pPr>
          <a:r>
            <a:rPr lang="de-DE" sz="2000" kern="1200"/>
            <a:t>Titel</a:t>
          </a:r>
        </a:p>
      </dsp:txBody>
      <dsp:txXfrm>
        <a:off x="5767199" y="3463665"/>
        <a:ext cx="2932566" cy="452539"/>
      </dsp:txXfrm>
    </dsp:sp>
    <dsp:sp modelId="{87D01122-9189-4BBF-B5EB-8A13E8CADCB7}">
      <dsp:nvSpPr>
        <dsp:cNvPr id="0" name=""/>
        <dsp:cNvSpPr/>
      </dsp:nvSpPr>
      <dsp:spPr>
        <a:xfrm>
          <a:off x="5543479" y="2175669"/>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A4A288FA-2972-4660-B846-F0F60F21A8F3}">
      <dsp:nvSpPr>
        <dsp:cNvPr id="0" name=""/>
        <dsp:cNvSpPr/>
      </dsp:nvSpPr>
      <dsp:spPr>
        <a:xfrm>
          <a:off x="5505759"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AB3C40-A8F3-42AD-ACAA-EFFE0F58231C}">
      <dsp:nvSpPr>
        <dsp:cNvPr id="0" name=""/>
        <dsp:cNvSpPr/>
      </dsp:nvSpPr>
      <dsp:spPr>
        <a:xfrm rot="8100000">
          <a:off x="7124952" y="487298"/>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FD05BB-C8D3-4629-A36D-3F0D8E17237D}">
      <dsp:nvSpPr>
        <dsp:cNvPr id="0" name=""/>
        <dsp:cNvSpPr/>
      </dsp:nvSpPr>
      <dsp:spPr>
        <a:xfrm>
          <a:off x="7160100" y="522446"/>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27C66FE-A882-45CB-AA8B-D41CAAC87FCE}">
      <dsp:nvSpPr>
        <dsp:cNvPr id="0" name=""/>
        <dsp:cNvSpPr/>
      </dsp:nvSpPr>
      <dsp:spPr>
        <a:xfrm>
          <a:off x="7506865" y="887672"/>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rtlCol="0" anchor="t" anchorCtr="0">
          <a:noAutofit/>
        </a:bodyPr>
        <a:lstStyle/>
        <a:p>
          <a:pPr marL="0" lvl="0" indent="0" algn="l" defTabSz="622300" rtl="0">
            <a:lnSpc>
              <a:spcPct val="90000"/>
            </a:lnSpc>
            <a:spcBef>
              <a:spcPct val="0"/>
            </a:spcBef>
            <a:spcAft>
              <a:spcPct val="35000"/>
            </a:spcAft>
            <a:buNone/>
          </a:pPr>
          <a:r>
            <a:rPr lang="de-DE" sz="1400" b="0" i="0" u="none" kern="1200"/>
            <a:t>Wenn der Notizenbereich nicht angezeigt wird oder vollständig minimiert ist, klicken Sie in der Taskleiste unten im PowerPoint-Fenster auf „Notizen“.</a:t>
          </a:r>
          <a:endParaRPr lang="de-DE" sz="1500" kern="1200"/>
        </a:p>
      </dsp:txBody>
      <dsp:txXfrm>
        <a:off x="7506865" y="887672"/>
        <a:ext cx="2932566" cy="1287996"/>
      </dsp:txXfrm>
    </dsp:sp>
    <dsp:sp modelId="{A3AC5A82-45CF-44A1-B41F-635DAC5A92BB}">
      <dsp:nvSpPr>
        <dsp:cNvPr id="0" name=""/>
        <dsp:cNvSpPr/>
      </dsp:nvSpPr>
      <dsp:spPr>
        <a:xfrm>
          <a:off x="7506865" y="435133"/>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889000" rtl="0">
            <a:lnSpc>
              <a:spcPct val="90000"/>
            </a:lnSpc>
            <a:spcBef>
              <a:spcPct val="0"/>
            </a:spcBef>
            <a:spcAft>
              <a:spcPct val="35000"/>
            </a:spcAft>
            <a:buNone/>
          </a:pPr>
          <a:r>
            <a:rPr lang="de-DE" sz="2000" kern="1200"/>
            <a:t>Titel</a:t>
          </a:r>
        </a:p>
      </dsp:txBody>
      <dsp:txXfrm>
        <a:off x="7506865" y="435133"/>
        <a:ext cx="2932566" cy="452539"/>
      </dsp:txXfrm>
    </dsp:sp>
    <dsp:sp modelId="{1513F0EC-F72E-4447-AE42-46AD1B95828E}">
      <dsp:nvSpPr>
        <dsp:cNvPr id="0" name=""/>
        <dsp:cNvSpPr/>
      </dsp:nvSpPr>
      <dsp:spPr>
        <a:xfrm>
          <a:off x="7283145" y="887672"/>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E5A60AEB-AC99-48F9-A630-D706383CE830}">
      <dsp:nvSpPr>
        <dsp:cNvPr id="0" name=""/>
        <dsp:cNvSpPr/>
      </dsp:nvSpPr>
      <dsp:spPr>
        <a:xfrm>
          <a:off x="7245426"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DropPinTimeline#2">
  <dgm:title val="Stecknadel-Zeitachse"/>
  <dgm:desc val="Verwenden Sie diese Option, um eine Liste von Ereignissen in chronologischer Reihenfolge darzustellen. Die rechteckige Form enthält die Beschreibung, während das Datum neben dem kreisförmigen Punkt angezeigt wird. Diese SmartArt-Grafik eignet sich ideal zur Anzeige großer Textmengen mit einem kurzen Datumsformat."/>
  <dgm:catLst>
    <dgm:cat type="timeline" pri="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dir/>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h" for="ch" forName="L2TextContainer1" refType="h" op="gte" fact="0.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h" for="ch" forName="L2TextContainer1" refType="h" op="gte" fact="0.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h" for="ch" forName="L2TextContainer1" refType="h" op="gte" fact="0.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h" for="ch" forName="L2TextContainer1" refType="h" op="gte" fact="0.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L1TextContainer">
                <dgm:alg type="sp"/>
                <dgm:shape xmlns:r="http://schemas.openxmlformats.org/officeDocument/2006/relationships" type="ellipse" r:blip="" zOrderOff="10">
                  <dgm:adjLst/>
                </dgm:shape>
                <dgm:presOf/>
                <dgm:constrLst/>
              </dgm:layoutNode>
              <dgm:layoutNode name="DropPinPlaceHolder1" moveWith="L1TextContainer">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if>
                  <dgm:else name="Name881">
                    <dgm:alg type="tx">
                      <dgm:param type="txAnchorVert" val="b"/>
                      <dgm:param type="parTxLTRAlign" val="l"/>
                      <dgm:param type="parTxRTLAlign" val="l"/>
                      <dgm:param type="txAnchorVertCh" val="b"/>
                      <dgm:param type="shpTxRTLAlignCh" val="l"/>
                      <dgm:param type="shpTxLTRAlignCh" val="l"/>
                    </dgm:alg>
                  </dgm:else>
                </dgm:choose>
                <dgm:shape xmlns:r="http://schemas.openxmlformats.org/officeDocument/2006/relationships" type="rect" r:blip="">
                  <dgm:adjLst/>
                </dgm:shape>
                <dgm:presOf axis="des" ptType="node"/>
                <dgm:constrLst>
                  <dgm:constr type="lMarg"/>
                  <dgm:constr type="rMarg"/>
                  <dgm:constr type="tMarg" refType="h" fact="0.06"/>
                  <dgm:constr type="bMarg" refType="h" fact="0.06"/>
                </dgm:constrLst>
                <dgm:ruleLst>
                  <dgm:rule type="h" val="INF"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13" fact="NaN" max="NaN"/>
                </dgm:ruleLst>
              </dgm:layoutNode>
              <dgm:layoutNode name="ConnectLine1" styleLbl="sibTrans1D1" moveWith="L1TextContainer">
                <dgm:alg type="sp"/>
                <dgm:shape xmlns:r="http://schemas.openxmlformats.org/officeDocument/2006/relationships" type="line" r:blip="">
                  <dgm:adj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h" for="ch" forName="L2TextContainer" refType="h" op="gte" fact="0.1"/>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h" for="ch" forName="L2TextContainer" refType="h" op="gte" fact="0.1"/>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h" for="ch" forName="L2TextContainer" refType="h" op="gte" fact="0.1"/>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h" for="ch" forName="L2TextContainer" refType="h" op="gte" fact="0.1"/>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L1TextContainer">
                <dgm:alg type="sp"/>
                <dgm:shape xmlns:r="http://schemas.openxmlformats.org/officeDocument/2006/relationships" type="ellipse" r:blip="" zOrderOff="10">
                  <dgm:adjLst/>
                </dgm:shape>
                <dgm:presOf/>
                <dgm:constrLst/>
              </dgm:layoutNode>
              <dgm:layoutNode name="DropPinPlaceHolder" moveWith="L1TextContain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if>
                  <dgm:else name="Name88">
                    <dgm:alg type="tx">
                      <dgm:param type="txAnchorVert" val="b"/>
                      <dgm:param type="parTxLTRAlign" val="l"/>
                      <dgm:param type="parTxRTLAlign" val="l"/>
                      <dgm:param type="txAnchorVertCh" val="b"/>
                      <dgm:param type="shpTxRTLAlignCh" val="l"/>
                      <dgm:param type="shpTxLTRAlignCh" val="l"/>
                    </dgm:alg>
                  </dgm:else>
                </dgm:choose>
                <dgm:shape xmlns:r="http://schemas.openxmlformats.org/officeDocument/2006/relationships" type="rect" r:blip="">
                  <dgm:adjLst/>
                </dgm:shape>
                <dgm:presOf axis="des" ptType="node"/>
                <dgm:constrLst>
                  <dgm:constr type="lMarg"/>
                  <dgm:constr type="rMarg"/>
                  <dgm:constr type="tMarg" refType="h" fact="0.06"/>
                  <dgm:constr type="bMarg" refType="h" fact="0.06"/>
                </dgm:constrLst>
                <dgm:ruleLst>
                  <dgm:rule type="h" val="INF"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13" fact="NaN" max="NaN"/>
                </dgm:ruleLst>
              </dgm:layoutNode>
              <dgm:layoutNode name="ConnectLine" styleLbl="sibTrans1D1" moveWith="L1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AA4B6FC7-509E-47E0-943A-6363968A5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0AA21592-A812-4A0E-9D8B-A0C27A027A0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9C15533-7500-4318-A728-15722913B567}" type="datetime1">
              <a:rPr lang="de-DE" smtClean="0"/>
              <a:t>20.03.2024</a:t>
            </a:fld>
            <a:endParaRPr lang="de-DE"/>
          </a:p>
        </p:txBody>
      </p:sp>
      <p:sp>
        <p:nvSpPr>
          <p:cNvPr id="4" name="Fußzeilenplatzhalter 3">
            <a:extLst>
              <a:ext uri="{FF2B5EF4-FFF2-40B4-BE49-F238E27FC236}">
                <a16:creationId xmlns:a16="http://schemas.microsoft.com/office/drawing/2014/main" id="{0EBF7B02-D831-4DB1-BB22-6E178A5C804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A0344135-CE74-4867-921C-8798942043B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07674BF-E4C3-4D0B-BF4C-ED702C7E2817}" type="slidenum">
              <a:rPr lang="de-DE" smtClean="0"/>
              <a:t>‹Nr.›</a:t>
            </a:fld>
            <a:endParaRPr lang="de-DE"/>
          </a:p>
        </p:txBody>
      </p:sp>
    </p:spTree>
    <p:extLst>
      <p:ext uri="{BB962C8B-B14F-4D97-AF65-F5344CB8AC3E}">
        <p14:creationId xmlns:p14="http://schemas.microsoft.com/office/powerpoint/2010/main" val="3618609008"/>
      </p:ext>
    </p:extLst>
  </p:cSld>
  <p:clrMap bg1="lt1" tx1="dk1" bg2="lt2" tx2="dk2" accent1="accent1" accent2="accent2" accent3="accent3" accent4="accent4" accent5="accent5" accent6="accent6" hlink="hlink" folHlink="folHlink"/>
  <p:hf hdr="0" ftr="0"/>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jpe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42C19A8D-B2DB-48F5-9DF9-E8AFB47EDE34}" type="datetime1">
              <a:rPr lang="de-DE" smtClean="0"/>
              <a:t>20.03.2024</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a:t>Textmasterformat durch Klicken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61EF503-E31C-4FCE-86D9-0C61A5CBE283}" type="slidenum">
              <a:rPr lang="de-DE" smtClean="0"/>
              <a:t>‹Nr.›</a:t>
            </a:fld>
            <a:endParaRPr lang="de-DE"/>
          </a:p>
        </p:txBody>
      </p:sp>
    </p:spTree>
    <p:extLst>
      <p:ext uri="{BB962C8B-B14F-4D97-AF65-F5344CB8AC3E}">
        <p14:creationId xmlns:p14="http://schemas.microsoft.com/office/powerpoint/2010/main" val="343012801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el">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C8031033-9688-463F-9614-47F2F5BC6BF7}"/>
              </a:ext>
            </a:extLst>
          </p:cNvPr>
          <p:cNvSpPr>
            <a:spLocks noGrp="1"/>
          </p:cNvSpPr>
          <p:nvPr>
            <p:ph type="dt" sz="half" idx="10"/>
          </p:nvPr>
        </p:nvSpPr>
        <p:spPr/>
        <p:txBody>
          <a:bodyPr rtlCol="0"/>
          <a:lstStyle/>
          <a:p>
            <a:pPr rtl="0"/>
            <a:r>
              <a:rPr lang="de-DE"/>
              <a:t>07.02.20xx</a:t>
            </a:r>
          </a:p>
        </p:txBody>
      </p:sp>
      <p:sp>
        <p:nvSpPr>
          <p:cNvPr id="3" name="Fußzeilenplatzhalt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rtlCol="0"/>
          <a:lstStyle/>
          <a:p>
            <a:pPr rtl="0"/>
            <a:r>
              <a:rPr lang="de-DE"/>
              <a:t>Beispiel für einen Fußzeilentext</a:t>
            </a:r>
          </a:p>
        </p:txBody>
      </p:sp>
      <p:sp>
        <p:nvSpPr>
          <p:cNvPr id="4" name="Foliennummernplatzhalt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
        <p:nvSpPr>
          <p:cNvPr id="45" name="Freihandform: Form 44">
            <a:extLst>
              <a:ext uri="{FF2B5EF4-FFF2-40B4-BE49-F238E27FC236}">
                <a16:creationId xmlns:a16="http://schemas.microsoft.com/office/drawing/2014/main" id="{0EB13613-B0EE-441F-BE95-C20ED5BBAD27}"/>
              </a:ext>
              <a:ext uri="{C183D7F6-B498-43B3-948B-1728B52AA6E4}">
                <adec:decorative xmlns:adec="http://schemas.microsoft.com/office/drawing/2017/decorative" val="1"/>
              </a:ext>
            </a:extLst>
          </p:cNvPr>
          <p:cNvSpPr/>
          <p:nvPr userDrawn="1"/>
        </p:nvSpPr>
        <p:spPr>
          <a:xfrm rot="10800000">
            <a:off x="-33556" y="-3643"/>
            <a:ext cx="4613230" cy="6861641"/>
          </a:xfrm>
          <a:custGeom>
            <a:avLst/>
            <a:gdLst>
              <a:gd name="connsiteX0" fmla="*/ 4613230 w 4613230"/>
              <a:gd name="connsiteY0" fmla="*/ 6861641 h 6861641"/>
              <a:gd name="connsiteX1" fmla="*/ 0 w 4613230"/>
              <a:gd name="connsiteY1" fmla="*/ 6861641 h 6861641"/>
              <a:gd name="connsiteX2" fmla="*/ 1788950 w 4613230"/>
              <a:gd name="connsiteY2" fmla="*/ 0 h 6861641"/>
              <a:gd name="connsiteX3" fmla="*/ 4613230 w 4613230"/>
              <a:gd name="connsiteY3" fmla="*/ 0 h 6861641"/>
              <a:gd name="connsiteX4" fmla="*/ 4613230 w 4613230"/>
              <a:gd name="connsiteY4" fmla="*/ 6861641 h 68616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3230" h="6861641">
                <a:moveTo>
                  <a:pt x="4613230" y="6861641"/>
                </a:moveTo>
                <a:lnTo>
                  <a:pt x="0" y="6861641"/>
                </a:lnTo>
                <a:lnTo>
                  <a:pt x="1788950" y="0"/>
                </a:lnTo>
                <a:lnTo>
                  <a:pt x="4613230" y="0"/>
                </a:lnTo>
                <a:lnTo>
                  <a:pt x="4613230" y="686164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ctr" rtl="0">
              <a:buFont typeface="Arial" panose="020B0604020202020204" pitchFamily="34" charset="0"/>
              <a:buNone/>
            </a:pPr>
            <a:endParaRPr lang="de-DE"/>
          </a:p>
        </p:txBody>
      </p:sp>
      <p:sp>
        <p:nvSpPr>
          <p:cNvPr id="44" name="Freihandform: Form 43">
            <a:extLst>
              <a:ext uri="{FF2B5EF4-FFF2-40B4-BE49-F238E27FC236}">
                <a16:creationId xmlns:a16="http://schemas.microsoft.com/office/drawing/2014/main" id="{2399D2ED-C606-4FE3-B01C-3A0A39699E38}"/>
              </a:ext>
              <a:ext uri="{C183D7F6-B498-43B3-948B-1728B52AA6E4}">
                <adec:decorative xmlns:adec="http://schemas.microsoft.com/office/drawing/2017/decorative" val="1"/>
              </a:ext>
            </a:extLst>
          </p:cNvPr>
          <p:cNvSpPr/>
          <p:nvPr userDrawn="1"/>
        </p:nvSpPr>
        <p:spPr>
          <a:xfrm rot="10800000">
            <a:off x="-33556" y="-14280"/>
            <a:ext cx="4615080" cy="10637"/>
          </a:xfrm>
          <a:custGeom>
            <a:avLst/>
            <a:gdLst>
              <a:gd name="connsiteX0" fmla="*/ 4615080 w 4615080"/>
              <a:gd name="connsiteY0" fmla="*/ 10637 h 10637"/>
              <a:gd name="connsiteX1" fmla="*/ 0 w 4615080"/>
              <a:gd name="connsiteY1" fmla="*/ 7095 h 10637"/>
              <a:gd name="connsiteX2" fmla="*/ 1850 w 4615080"/>
              <a:gd name="connsiteY2" fmla="*/ 0 h 10637"/>
              <a:gd name="connsiteX3" fmla="*/ 4615080 w 4615080"/>
              <a:gd name="connsiteY3" fmla="*/ 0 h 10637"/>
              <a:gd name="connsiteX4" fmla="*/ 4615080 w 4615080"/>
              <a:gd name="connsiteY4" fmla="*/ 10637 h 10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5080" h="10637">
                <a:moveTo>
                  <a:pt x="4615080" y="10637"/>
                </a:moveTo>
                <a:lnTo>
                  <a:pt x="0" y="7095"/>
                </a:lnTo>
                <a:lnTo>
                  <a:pt x="1850" y="0"/>
                </a:lnTo>
                <a:lnTo>
                  <a:pt x="4615080" y="0"/>
                </a:lnTo>
                <a:lnTo>
                  <a:pt x="4615080" y="10637"/>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de-DE"/>
          </a:p>
        </p:txBody>
      </p:sp>
      <p:cxnSp>
        <p:nvCxnSpPr>
          <p:cNvPr id="10" name="Gerader Verbinder 9">
            <a:extLst>
              <a:ext uri="{FF2B5EF4-FFF2-40B4-BE49-F238E27FC236}">
                <a16:creationId xmlns:a16="http://schemas.microsoft.com/office/drawing/2014/main" id="{8A05C98F-3390-4876-ACE6-6BDD7A931BDC}"/>
              </a:ext>
              <a:ext uri="{C183D7F6-B498-43B3-948B-1728B52AA6E4}">
                <adec:decorative xmlns:adec="http://schemas.microsoft.com/office/drawing/2017/decorative" val="1"/>
              </a:ext>
            </a:extLst>
          </p:cNvPr>
          <p:cNvCxnSpPr>
            <a:cxnSpLocks/>
          </p:cNvCxnSpPr>
          <p:nvPr userDrawn="1"/>
        </p:nvCxnSpPr>
        <p:spPr>
          <a:xfrm flipH="1">
            <a:off x="-33558" y="0"/>
            <a:ext cx="6705601" cy="8096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a:extLst>
              <a:ext uri="{FF2B5EF4-FFF2-40B4-BE49-F238E27FC236}">
                <a16:creationId xmlns:a16="http://schemas.microsoft.com/office/drawing/2014/main" id="{526F8EC6-7B48-45CF-933E-F83D29E1692D}"/>
              </a:ext>
              <a:ext uri="{C183D7F6-B498-43B3-948B-1728B52AA6E4}">
                <adec:decorative xmlns:adec="http://schemas.microsoft.com/office/drawing/2017/decorative" val="1"/>
              </a:ext>
            </a:extLst>
          </p:cNvPr>
          <p:cNvCxnSpPr>
            <a:cxnSpLocks/>
          </p:cNvCxnSpPr>
          <p:nvPr userDrawn="1"/>
        </p:nvCxnSpPr>
        <p:spPr>
          <a:xfrm flipV="1">
            <a:off x="3514060" y="1"/>
            <a:ext cx="510363" cy="685799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937FFCAA-1618-46D9-B44D-5CE6E225DB8B}"/>
              </a:ext>
              <a:ext uri="{C183D7F6-B498-43B3-948B-1728B52AA6E4}">
                <adec:decorative xmlns:adec="http://schemas.microsoft.com/office/drawing/2017/decorative" val="1"/>
              </a:ext>
            </a:extLst>
          </p:cNvPr>
          <p:cNvCxnSpPr>
            <a:cxnSpLocks/>
          </p:cNvCxnSpPr>
          <p:nvPr userDrawn="1"/>
        </p:nvCxnSpPr>
        <p:spPr>
          <a:xfrm flipV="1">
            <a:off x="11602477" y="365123"/>
            <a:ext cx="589522" cy="64928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16F2CA3C-3424-4A00-9FDF-0DC9EFAC22F1}"/>
              </a:ext>
              <a:ext uri="{C183D7F6-B498-43B3-948B-1728B52AA6E4}">
                <adec:decorative xmlns:adec="http://schemas.microsoft.com/office/drawing/2017/decorative" val="1"/>
              </a:ext>
            </a:extLst>
          </p:cNvPr>
          <p:cNvCxnSpPr>
            <a:cxnSpLocks/>
          </p:cNvCxnSpPr>
          <p:nvPr userDrawn="1"/>
        </p:nvCxnSpPr>
        <p:spPr>
          <a:xfrm flipH="1" flipV="1">
            <a:off x="9340702" y="-10737"/>
            <a:ext cx="2851297" cy="16800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a:extLst>
              <a:ext uri="{FF2B5EF4-FFF2-40B4-BE49-F238E27FC236}">
                <a16:creationId xmlns:a16="http://schemas.microsoft.com/office/drawing/2014/main" id="{F0FA2E1A-8693-4B6C-ABF7-81B17586C3A0}"/>
              </a:ext>
              <a:ext uri="{C183D7F6-B498-43B3-948B-1728B52AA6E4}">
                <adec:decorative xmlns:adec="http://schemas.microsoft.com/office/drawing/2017/decorative" val="1"/>
              </a:ext>
            </a:extLst>
          </p:cNvPr>
          <p:cNvCxnSpPr>
            <a:cxnSpLocks/>
          </p:cNvCxnSpPr>
          <p:nvPr userDrawn="1"/>
        </p:nvCxnSpPr>
        <p:spPr>
          <a:xfrm flipH="1" flipV="1">
            <a:off x="-33557" y="6045958"/>
            <a:ext cx="6876857" cy="81204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8" name="Bildplatzhalter 47">
            <a:extLst>
              <a:ext uri="{FF2B5EF4-FFF2-40B4-BE49-F238E27FC236}">
                <a16:creationId xmlns:a16="http://schemas.microsoft.com/office/drawing/2014/main" id="{C564A0C9-27BD-49AC-A786-23623E329EE8}"/>
              </a:ext>
            </a:extLst>
          </p:cNvPr>
          <p:cNvSpPr>
            <a:spLocks noGrp="1"/>
          </p:cNvSpPr>
          <p:nvPr>
            <p:ph type="pic" sz="quarter" idx="13"/>
          </p:nvPr>
        </p:nvSpPr>
        <p:spPr>
          <a:xfrm>
            <a:off x="2623279" y="0"/>
            <a:ext cx="9568721" cy="6858000"/>
          </a:xfrm>
          <a:custGeom>
            <a:avLst/>
            <a:gdLst>
              <a:gd name="connsiteX0" fmla="*/ 1955447 w 9568721"/>
              <a:gd name="connsiteY0" fmla="*/ 0 h 6858000"/>
              <a:gd name="connsiteX1" fmla="*/ 9568721 w 9568721"/>
              <a:gd name="connsiteY1" fmla="*/ 0 h 6858000"/>
              <a:gd name="connsiteX2" fmla="*/ 9568721 w 9568721"/>
              <a:gd name="connsiteY2" fmla="*/ 6858000 h 6858000"/>
              <a:gd name="connsiteX3" fmla="*/ 0 w 9568721"/>
              <a:gd name="connsiteY3" fmla="*/ 6858000 h 6858000"/>
              <a:gd name="connsiteX4" fmla="*/ 0 w 9568721"/>
              <a:gd name="connsiteY4" fmla="*/ 6857998 h 6858000"/>
              <a:gd name="connsiteX5" fmla="*/ 167446 w 9568721"/>
              <a:gd name="connsiteY5" fmla="*/ 685799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8721" h="6858000">
                <a:moveTo>
                  <a:pt x="1955447" y="0"/>
                </a:moveTo>
                <a:lnTo>
                  <a:pt x="9568721" y="0"/>
                </a:lnTo>
                <a:lnTo>
                  <a:pt x="9568721" y="6858000"/>
                </a:lnTo>
                <a:lnTo>
                  <a:pt x="0" y="6858000"/>
                </a:lnTo>
                <a:lnTo>
                  <a:pt x="0" y="6857998"/>
                </a:lnTo>
                <a:lnTo>
                  <a:pt x="167446" y="6857998"/>
                </a:lnTo>
                <a:close/>
              </a:path>
            </a:pathLst>
          </a:custGeom>
          <a:solidFill>
            <a:schemeClr val="accent2"/>
          </a:solidFill>
        </p:spPr>
        <p:txBody>
          <a:bodyPr wrap="square" rtlCol="0">
            <a:noAutofit/>
          </a:bodyPr>
          <a:lstStyle/>
          <a:p>
            <a:pPr rtl="0"/>
            <a:r>
              <a:rPr lang="de-DE"/>
              <a:t>Bild durch Klicken auf Symbol hinzufügen</a:t>
            </a:r>
          </a:p>
        </p:txBody>
      </p:sp>
      <p:sp>
        <p:nvSpPr>
          <p:cNvPr id="6" name="Titel 5">
            <a:extLst>
              <a:ext uri="{FF2B5EF4-FFF2-40B4-BE49-F238E27FC236}">
                <a16:creationId xmlns:a16="http://schemas.microsoft.com/office/drawing/2014/main" id="{208E3DBC-8B68-468D-8087-25FED9397CBE}"/>
              </a:ext>
            </a:extLst>
          </p:cNvPr>
          <p:cNvSpPr>
            <a:spLocks noGrp="1"/>
          </p:cNvSpPr>
          <p:nvPr>
            <p:ph type="title"/>
          </p:nvPr>
        </p:nvSpPr>
        <p:spPr>
          <a:xfrm>
            <a:off x="520697" y="1040001"/>
            <a:ext cx="3338625" cy="3150159"/>
          </a:xfrm>
        </p:spPr>
        <p:txBody>
          <a:bodyPr rtlCol="0" anchor="t"/>
          <a:lstStyle/>
          <a:p>
            <a:pPr rtl="0"/>
            <a:r>
              <a:rPr lang="de-DE"/>
              <a:t>Mastertitelformat bearbeiten</a:t>
            </a:r>
          </a:p>
        </p:txBody>
      </p:sp>
      <p:sp>
        <p:nvSpPr>
          <p:cNvPr id="15" name="Textplatzhalter 14">
            <a:extLst>
              <a:ext uri="{FF2B5EF4-FFF2-40B4-BE49-F238E27FC236}">
                <a16:creationId xmlns:a16="http://schemas.microsoft.com/office/drawing/2014/main" id="{490C672D-EAE7-4BF2-81BB-72858B251D1C}"/>
              </a:ext>
            </a:extLst>
          </p:cNvPr>
          <p:cNvSpPr>
            <a:spLocks noGrp="1"/>
          </p:cNvSpPr>
          <p:nvPr>
            <p:ph type="body" sz="quarter" idx="14" hasCustomPrompt="1"/>
          </p:nvPr>
        </p:nvSpPr>
        <p:spPr>
          <a:xfrm>
            <a:off x="490538" y="4240213"/>
            <a:ext cx="3497262" cy="1801812"/>
          </a:xfrm>
        </p:spPr>
        <p:txBody>
          <a:bodyPr rtlCol="0">
            <a:normAutofit/>
          </a:bodyPr>
          <a:lstStyle>
            <a:lvl1pPr marL="0" indent="0">
              <a:buNone/>
              <a:defRPr sz="2400"/>
            </a:lvl1pPr>
            <a:lvl2pPr>
              <a:buNone/>
              <a:defRPr sz="1600"/>
            </a:lvl2pPr>
            <a:lvl3pPr>
              <a:buNone/>
              <a:defRPr sz="1600"/>
            </a:lvl3pPr>
            <a:lvl4pPr>
              <a:buNone/>
              <a:defRPr sz="1600"/>
            </a:lvl4pPr>
            <a:lvl5pPr>
              <a:buNone/>
              <a:defRPr sz="1600"/>
            </a:lvl5pPr>
          </a:lstStyle>
          <a:p>
            <a:pPr lvl="0" rtl="0"/>
            <a:r>
              <a:rPr lang="de-DE"/>
              <a:t>Präsentationsname</a:t>
            </a:r>
          </a:p>
        </p:txBody>
      </p:sp>
    </p:spTree>
    <p:extLst>
      <p:ext uri="{BB962C8B-B14F-4D97-AF65-F5344CB8AC3E}">
        <p14:creationId xmlns:p14="http://schemas.microsoft.com/office/powerpoint/2010/main" val="1742368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10_Inhalt 2 Spalte (Vergleichs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rtlCol="0">
            <a:normAutofit/>
          </a:bodyPr>
          <a:lstStyle>
            <a:lvl1pPr>
              <a:defRPr sz="4400"/>
            </a:lvl1pPr>
          </a:lstStyle>
          <a:p>
            <a:pPr rtl="0"/>
            <a:r>
              <a:rPr lang="de-DE"/>
              <a:t>Mastertitelformat bearbeiten</a:t>
            </a:r>
          </a:p>
        </p:txBody>
      </p:sp>
      <p:sp>
        <p:nvSpPr>
          <p:cNvPr id="3" name="Textplatzhalt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rtlCol="0" anchor="ctr" anchorCtr="0">
            <a:normAutofit/>
          </a:bodyPr>
          <a:lstStyle>
            <a:lvl1pPr marL="0" indent="0">
              <a:buNone/>
              <a:defRPr sz="28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rtlCol="0"/>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5" name="Textplatzhalt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rtlCol="0" anchor="ctr" anchorCtr="0">
            <a:normAutofit/>
          </a:bodyPr>
          <a:lstStyle>
            <a:lvl1pPr marL="0" indent="0">
              <a:buNone/>
              <a:defRPr sz="28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6" name="Inhaltsplatzhalt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rtlCol="0"/>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8" name="Fußzeilenplatzhalt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rtlCol="0"/>
          <a:lstStyle/>
          <a:p>
            <a:pPr rtl="0"/>
            <a:r>
              <a:rPr lang="de-DE"/>
              <a:t>Beispiel für einen Fußzeilentext</a:t>
            </a:r>
          </a:p>
        </p:txBody>
      </p:sp>
      <p:sp>
        <p:nvSpPr>
          <p:cNvPr id="7" name="Datumsplatzhalter 6">
            <a:extLst>
              <a:ext uri="{FF2B5EF4-FFF2-40B4-BE49-F238E27FC236}">
                <a16:creationId xmlns:a16="http://schemas.microsoft.com/office/drawing/2014/main" id="{9C942CFB-FE12-494A-9C41-3CB90F07BDAA}"/>
              </a:ext>
            </a:extLst>
          </p:cNvPr>
          <p:cNvSpPr>
            <a:spLocks noGrp="1"/>
          </p:cNvSpPr>
          <p:nvPr>
            <p:ph type="dt" sz="half" idx="10"/>
          </p:nvPr>
        </p:nvSpPr>
        <p:spPr/>
        <p:txBody>
          <a:bodyPr rtlCol="0"/>
          <a:lstStyle/>
          <a:p>
            <a:pPr rtl="0"/>
            <a:r>
              <a:rPr lang="de-DE"/>
              <a:t>07.02.20xx</a:t>
            </a:r>
          </a:p>
        </p:txBody>
      </p:sp>
      <p:sp>
        <p:nvSpPr>
          <p:cNvPr id="9" name="Foliennummernplatzhalt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3321030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Inhalt 3 Sp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rtlCol="0">
            <a:normAutofit/>
          </a:bodyPr>
          <a:lstStyle>
            <a:lvl1pPr>
              <a:defRPr sz="4400"/>
            </a:lvl1pPr>
          </a:lstStyle>
          <a:p>
            <a:pPr rtl="0"/>
            <a:r>
              <a:rPr lang="de-DE"/>
              <a:t>Mastertitelformat bearbeiten</a:t>
            </a:r>
          </a:p>
        </p:txBody>
      </p:sp>
      <p:sp>
        <p:nvSpPr>
          <p:cNvPr id="3" name="Textplatzhalt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3200400" cy="823912"/>
          </a:xfrm>
        </p:spPr>
        <p:txBody>
          <a:bodyPr rtlCol="0"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3200400" cy="3684588"/>
          </a:xfrm>
        </p:spPr>
        <p:txBody>
          <a:bodyPr rtlCol="0">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5" name="Textplatzhalter 4">
            <a:extLst>
              <a:ext uri="{FF2B5EF4-FFF2-40B4-BE49-F238E27FC236}">
                <a16:creationId xmlns:a16="http://schemas.microsoft.com/office/drawing/2014/main" id="{9C924765-08A7-4A60-86DC-DC420F60BBAE}"/>
              </a:ext>
            </a:extLst>
          </p:cNvPr>
          <p:cNvSpPr>
            <a:spLocks noGrp="1"/>
          </p:cNvSpPr>
          <p:nvPr>
            <p:ph type="body" sz="quarter" idx="3"/>
          </p:nvPr>
        </p:nvSpPr>
        <p:spPr>
          <a:xfrm>
            <a:off x="4495800" y="1734325"/>
            <a:ext cx="3200400" cy="823912"/>
          </a:xfrm>
        </p:spPr>
        <p:txBody>
          <a:bodyPr rtlCol="0"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6" name="Inhaltsplatzhalter 5">
            <a:extLst>
              <a:ext uri="{FF2B5EF4-FFF2-40B4-BE49-F238E27FC236}">
                <a16:creationId xmlns:a16="http://schemas.microsoft.com/office/drawing/2014/main" id="{F4AA2795-EFB6-4000-8F25-FBB62646C0CD}"/>
              </a:ext>
            </a:extLst>
          </p:cNvPr>
          <p:cNvSpPr>
            <a:spLocks noGrp="1"/>
          </p:cNvSpPr>
          <p:nvPr>
            <p:ph sz="quarter" idx="4"/>
          </p:nvPr>
        </p:nvSpPr>
        <p:spPr>
          <a:xfrm>
            <a:off x="4495800" y="2558237"/>
            <a:ext cx="3200400" cy="3684588"/>
          </a:xfrm>
        </p:spPr>
        <p:txBody>
          <a:bodyPr rtlCol="0">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10" name="Textplatzhalter 4">
            <a:extLst>
              <a:ext uri="{FF2B5EF4-FFF2-40B4-BE49-F238E27FC236}">
                <a16:creationId xmlns:a16="http://schemas.microsoft.com/office/drawing/2014/main" id="{90851D2E-FEBE-45BF-A78F-C1F61B6C3856}"/>
              </a:ext>
            </a:extLst>
          </p:cNvPr>
          <p:cNvSpPr>
            <a:spLocks noGrp="1"/>
          </p:cNvSpPr>
          <p:nvPr>
            <p:ph type="body" sz="quarter" idx="13"/>
          </p:nvPr>
        </p:nvSpPr>
        <p:spPr>
          <a:xfrm>
            <a:off x="8151812" y="1734325"/>
            <a:ext cx="3200400" cy="823912"/>
          </a:xfrm>
        </p:spPr>
        <p:txBody>
          <a:bodyPr rtlCol="0"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11" name="Inhaltsplatzhalter 5">
            <a:extLst>
              <a:ext uri="{FF2B5EF4-FFF2-40B4-BE49-F238E27FC236}">
                <a16:creationId xmlns:a16="http://schemas.microsoft.com/office/drawing/2014/main" id="{4135C99B-A268-4617-89C4-8F3AA2AAA69A}"/>
              </a:ext>
            </a:extLst>
          </p:cNvPr>
          <p:cNvSpPr>
            <a:spLocks noGrp="1"/>
          </p:cNvSpPr>
          <p:nvPr>
            <p:ph sz="quarter" idx="14"/>
          </p:nvPr>
        </p:nvSpPr>
        <p:spPr>
          <a:xfrm>
            <a:off x="8151812" y="2558237"/>
            <a:ext cx="3200400" cy="3684588"/>
          </a:xfrm>
        </p:spPr>
        <p:txBody>
          <a:bodyPr rtlCol="0">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8" name="Fußzeilenplatzhalt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rtlCol="0"/>
          <a:lstStyle/>
          <a:p>
            <a:pPr rtl="0"/>
            <a:r>
              <a:rPr lang="de-DE"/>
              <a:t>Beispiel für einen Fußzeilentext</a:t>
            </a:r>
          </a:p>
        </p:txBody>
      </p:sp>
      <p:sp>
        <p:nvSpPr>
          <p:cNvPr id="7" name="Datumsplatzhalter 6">
            <a:extLst>
              <a:ext uri="{FF2B5EF4-FFF2-40B4-BE49-F238E27FC236}">
                <a16:creationId xmlns:a16="http://schemas.microsoft.com/office/drawing/2014/main" id="{9C942CFB-FE12-494A-9C41-3CB90F07BDAA}"/>
              </a:ext>
            </a:extLst>
          </p:cNvPr>
          <p:cNvSpPr>
            <a:spLocks noGrp="1"/>
          </p:cNvSpPr>
          <p:nvPr>
            <p:ph type="dt" sz="half" idx="10"/>
          </p:nvPr>
        </p:nvSpPr>
        <p:spPr/>
        <p:txBody>
          <a:bodyPr rtlCol="0"/>
          <a:lstStyle/>
          <a:p>
            <a:pPr rtl="0"/>
            <a:r>
              <a:rPr lang="de-DE"/>
              <a:t>07.02.20xx</a:t>
            </a:r>
          </a:p>
        </p:txBody>
      </p:sp>
      <p:sp>
        <p:nvSpPr>
          <p:cNvPr id="9" name="Foliennummernplatzhalt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2760255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Zusammenfassung">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69FC1870-C7ED-435A-8479-DFD344B9375D}"/>
              </a:ext>
            </a:extLst>
          </p:cNvPr>
          <p:cNvSpPr>
            <a:spLocks noGrp="1"/>
          </p:cNvSpPr>
          <p:nvPr>
            <p:ph type="title"/>
          </p:nvPr>
        </p:nvSpPr>
        <p:spPr>
          <a:xfrm>
            <a:off x="1143001" y="533400"/>
            <a:ext cx="5496636" cy="1685898"/>
          </a:xfrm>
        </p:spPr>
        <p:txBody>
          <a:bodyPr rtlCol="0">
            <a:normAutofit/>
          </a:bodyPr>
          <a:lstStyle>
            <a:lvl1pPr>
              <a:defRPr sz="4400"/>
            </a:lvl1pPr>
          </a:lstStyle>
          <a:p>
            <a:pPr rtl="0"/>
            <a:r>
              <a:rPr lang="de-DE"/>
              <a:t>Mastertitelformat bearbeiten</a:t>
            </a:r>
          </a:p>
        </p:txBody>
      </p:sp>
      <p:sp>
        <p:nvSpPr>
          <p:cNvPr id="6" name="Inhaltsplatzhalter 2">
            <a:extLst>
              <a:ext uri="{FF2B5EF4-FFF2-40B4-BE49-F238E27FC236}">
                <a16:creationId xmlns:a16="http://schemas.microsoft.com/office/drawing/2014/main" id="{D855DAF2-123D-4C27-95D2-974B571079F3}"/>
              </a:ext>
            </a:extLst>
          </p:cNvPr>
          <p:cNvSpPr>
            <a:spLocks noGrp="1"/>
          </p:cNvSpPr>
          <p:nvPr>
            <p:ph idx="1"/>
          </p:nvPr>
        </p:nvSpPr>
        <p:spPr>
          <a:xfrm>
            <a:off x="1143001" y="2229347"/>
            <a:ext cx="5496636" cy="3821743"/>
          </a:xfrm>
        </p:spPr>
        <p:txBody>
          <a:bodyPr rtlCol="0"/>
          <a:lstStyle>
            <a:lvl1pPr marL="0" indent="0">
              <a:buNone/>
              <a:defRPr/>
            </a:lvl1pPr>
          </a:lstStyle>
          <a:p>
            <a:pPr lvl="0" rtl="0"/>
            <a:r>
              <a:rPr lang="de-DE"/>
              <a:t>Mastertextformat bearbeiten</a:t>
            </a:r>
          </a:p>
        </p:txBody>
      </p:sp>
      <p:sp>
        <p:nvSpPr>
          <p:cNvPr id="3" name="Fußzeilenplatzhalt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rtlCol="0"/>
          <a:lstStyle/>
          <a:p>
            <a:pPr rtl="0"/>
            <a:r>
              <a:rPr lang="de-DE"/>
              <a:t>Beispiel für einen Fußzeilentext</a:t>
            </a:r>
          </a:p>
        </p:txBody>
      </p:sp>
      <p:sp>
        <p:nvSpPr>
          <p:cNvPr id="14" name="Bildplatzhalter 11">
            <a:extLst>
              <a:ext uri="{FF2B5EF4-FFF2-40B4-BE49-F238E27FC236}">
                <a16:creationId xmlns:a16="http://schemas.microsoft.com/office/drawing/2014/main" id="{E3769467-BA9B-49FE-B40A-419EF32766CE}"/>
              </a:ext>
            </a:extLst>
          </p:cNvPr>
          <p:cNvSpPr>
            <a:spLocks noGrp="1"/>
          </p:cNvSpPr>
          <p:nvPr>
            <p:ph type="pic" sz="quarter" idx="14"/>
          </p:nvPr>
        </p:nvSpPr>
        <p:spPr>
          <a:xfrm>
            <a:off x="7186070" y="0"/>
            <a:ext cx="2463897" cy="3429000"/>
          </a:xfrm>
          <a:solidFill>
            <a:schemeClr val="accent2"/>
          </a:solidFill>
        </p:spPr>
        <p:txBody>
          <a:bodyPr rtlCol="0"/>
          <a:lstStyle/>
          <a:p>
            <a:pPr rtl="0"/>
            <a:r>
              <a:rPr lang="de-DE"/>
              <a:t>Bild durch Klicken auf Symbol hinzufügen</a:t>
            </a:r>
          </a:p>
        </p:txBody>
      </p:sp>
      <p:sp>
        <p:nvSpPr>
          <p:cNvPr id="12" name="Bildplatzhalter 11">
            <a:extLst>
              <a:ext uri="{FF2B5EF4-FFF2-40B4-BE49-F238E27FC236}">
                <a16:creationId xmlns:a16="http://schemas.microsoft.com/office/drawing/2014/main" id="{77878E15-1592-426F-A454-7F4568224567}"/>
              </a:ext>
            </a:extLst>
          </p:cNvPr>
          <p:cNvSpPr>
            <a:spLocks noGrp="1"/>
          </p:cNvSpPr>
          <p:nvPr>
            <p:ph type="pic" sz="quarter" idx="13"/>
          </p:nvPr>
        </p:nvSpPr>
        <p:spPr>
          <a:xfrm>
            <a:off x="9649155" y="0"/>
            <a:ext cx="2539797" cy="3429000"/>
          </a:xfrm>
          <a:solidFill>
            <a:schemeClr val="accent2"/>
          </a:solidFill>
        </p:spPr>
        <p:txBody>
          <a:bodyPr rtlCol="0"/>
          <a:lstStyle/>
          <a:p>
            <a:pPr rtl="0"/>
            <a:r>
              <a:rPr lang="de-DE"/>
              <a:t>Bild durch Klicken auf Symbol hinzufügen</a:t>
            </a:r>
          </a:p>
        </p:txBody>
      </p:sp>
      <p:sp>
        <p:nvSpPr>
          <p:cNvPr id="16" name="Bildplatzhalter 11">
            <a:extLst>
              <a:ext uri="{FF2B5EF4-FFF2-40B4-BE49-F238E27FC236}">
                <a16:creationId xmlns:a16="http://schemas.microsoft.com/office/drawing/2014/main" id="{E318F348-8CAC-4ADD-8162-E88487E44EBB}"/>
              </a:ext>
            </a:extLst>
          </p:cNvPr>
          <p:cNvSpPr>
            <a:spLocks noGrp="1"/>
          </p:cNvSpPr>
          <p:nvPr>
            <p:ph type="pic" sz="quarter" idx="16"/>
          </p:nvPr>
        </p:nvSpPr>
        <p:spPr>
          <a:xfrm>
            <a:off x="7186070" y="3383280"/>
            <a:ext cx="2463897" cy="3474720"/>
          </a:xfrm>
          <a:solidFill>
            <a:schemeClr val="accent2"/>
          </a:solidFill>
        </p:spPr>
        <p:txBody>
          <a:bodyPr rtlCol="0"/>
          <a:lstStyle/>
          <a:p>
            <a:pPr rtl="0"/>
            <a:r>
              <a:rPr lang="de-DE"/>
              <a:t>Bild durch Klicken auf Symbol hinzufügen</a:t>
            </a:r>
          </a:p>
        </p:txBody>
      </p:sp>
      <p:sp>
        <p:nvSpPr>
          <p:cNvPr id="15" name="Bildplatzhalter 11">
            <a:extLst>
              <a:ext uri="{FF2B5EF4-FFF2-40B4-BE49-F238E27FC236}">
                <a16:creationId xmlns:a16="http://schemas.microsoft.com/office/drawing/2014/main" id="{C762F208-8E03-4B5E-9F11-0F01147F6A47}"/>
              </a:ext>
            </a:extLst>
          </p:cNvPr>
          <p:cNvSpPr>
            <a:spLocks noGrp="1"/>
          </p:cNvSpPr>
          <p:nvPr>
            <p:ph type="pic" sz="quarter" idx="15"/>
          </p:nvPr>
        </p:nvSpPr>
        <p:spPr>
          <a:xfrm>
            <a:off x="9649155" y="3383280"/>
            <a:ext cx="2539797" cy="3474720"/>
          </a:xfrm>
          <a:solidFill>
            <a:schemeClr val="accent2"/>
          </a:solidFill>
        </p:spPr>
        <p:txBody>
          <a:bodyPr rtlCol="0"/>
          <a:lstStyle/>
          <a:p>
            <a:pPr rtl="0"/>
            <a:r>
              <a:rPr lang="de-DE"/>
              <a:t>Bild durch Klicken auf Symbol hinzufügen</a:t>
            </a:r>
          </a:p>
        </p:txBody>
      </p:sp>
      <p:sp>
        <p:nvSpPr>
          <p:cNvPr id="2" name="Datumsplatzhalter 1">
            <a:extLst>
              <a:ext uri="{FF2B5EF4-FFF2-40B4-BE49-F238E27FC236}">
                <a16:creationId xmlns:a16="http://schemas.microsoft.com/office/drawing/2014/main" id="{C8031033-9688-463F-9614-47F2F5BC6BF7}"/>
              </a:ext>
            </a:extLst>
          </p:cNvPr>
          <p:cNvSpPr>
            <a:spLocks noGrp="1"/>
          </p:cNvSpPr>
          <p:nvPr>
            <p:ph type="dt" sz="half" idx="10"/>
          </p:nvPr>
        </p:nvSpPr>
        <p:spPr/>
        <p:txBody>
          <a:bodyPr rtlCol="0"/>
          <a:lstStyle>
            <a:lvl1pPr>
              <a:defRPr>
                <a:solidFill>
                  <a:schemeClr val="bg1"/>
                </a:solidFill>
              </a:defRPr>
            </a:lvl1pPr>
          </a:lstStyle>
          <a:p>
            <a:pPr rtl="0"/>
            <a:r>
              <a:rPr lang="de-DE"/>
              <a:t>07.02.20xx</a:t>
            </a:r>
          </a:p>
        </p:txBody>
      </p:sp>
      <p:sp>
        <p:nvSpPr>
          <p:cNvPr id="4" name="Foliennummernplatzhalt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rtlCol="0"/>
          <a:lstStyle>
            <a:lvl1pPr>
              <a:defRPr>
                <a:solidFill>
                  <a:schemeClr val="bg1"/>
                </a:solidFill>
              </a:defRPr>
            </a:lvl1pPr>
          </a:lstStyle>
          <a:p>
            <a:pPr rtl="0"/>
            <a:fld id="{312CC964-A50B-4C29-B4E4-2C30BB34CCF3}" type="slidenum">
              <a:rPr lang="de-DE" smtClean="0"/>
              <a:pPr rtl="0"/>
              <a:t>‹Nr.›</a:t>
            </a:fld>
            <a:endParaRPr lang="de-DE"/>
          </a:p>
        </p:txBody>
      </p:sp>
    </p:spTree>
    <p:extLst>
      <p:ext uri="{BB962C8B-B14F-4D97-AF65-F5344CB8AC3E}">
        <p14:creationId xmlns:p14="http://schemas.microsoft.com/office/powerpoint/2010/main" val="4597113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Abschluss">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6AF1A06-62E5-489E-B58B-735C8C7AC163}"/>
              </a:ext>
            </a:extLst>
          </p:cNvPr>
          <p:cNvSpPr>
            <a:spLocks noGrp="1"/>
          </p:cNvSpPr>
          <p:nvPr>
            <p:ph type="title"/>
          </p:nvPr>
        </p:nvSpPr>
        <p:spPr>
          <a:xfrm>
            <a:off x="5146159" y="685800"/>
            <a:ext cx="6238688" cy="1382233"/>
          </a:xfrm>
        </p:spPr>
        <p:txBody>
          <a:bodyPr rtlCol="0">
            <a:normAutofit/>
          </a:bodyPr>
          <a:lstStyle>
            <a:lvl1pPr>
              <a:defRPr sz="4400"/>
            </a:lvl1pPr>
          </a:lstStyle>
          <a:p>
            <a:pPr rtl="0"/>
            <a:r>
              <a:rPr lang="de-DE"/>
              <a:t>Mastertitelformat bearbeiten</a:t>
            </a:r>
          </a:p>
        </p:txBody>
      </p:sp>
      <p:sp>
        <p:nvSpPr>
          <p:cNvPr id="11" name="Bildplatzhalter 10">
            <a:extLst>
              <a:ext uri="{FF2B5EF4-FFF2-40B4-BE49-F238E27FC236}">
                <a16:creationId xmlns:a16="http://schemas.microsoft.com/office/drawing/2014/main" id="{F69C6C4F-4058-4399-B572-5BE848DDF8B3}"/>
              </a:ext>
            </a:extLst>
          </p:cNvPr>
          <p:cNvSpPr>
            <a:spLocks noGrp="1"/>
          </p:cNvSpPr>
          <p:nvPr>
            <p:ph type="pic" sz="quarter" idx="13"/>
          </p:nvPr>
        </p:nvSpPr>
        <p:spPr>
          <a:xfrm>
            <a:off x="0" y="-7444"/>
            <a:ext cx="4966447" cy="6846394"/>
          </a:xfrm>
          <a:custGeom>
            <a:avLst/>
            <a:gdLst>
              <a:gd name="connsiteX0" fmla="*/ 0 w 4966447"/>
              <a:gd name="connsiteY0" fmla="*/ 0 h 6846394"/>
              <a:gd name="connsiteX1" fmla="*/ 4966447 w 4966447"/>
              <a:gd name="connsiteY1" fmla="*/ 0 h 6846394"/>
              <a:gd name="connsiteX2" fmla="*/ 3362258 w 4966447"/>
              <a:gd name="connsiteY2" fmla="*/ 6846394 h 6846394"/>
              <a:gd name="connsiteX3" fmla="*/ 0 w 4966447"/>
              <a:gd name="connsiteY3" fmla="*/ 6846394 h 6846394"/>
            </a:gdLst>
            <a:ahLst/>
            <a:cxnLst>
              <a:cxn ang="0">
                <a:pos x="connsiteX0" y="connsiteY0"/>
              </a:cxn>
              <a:cxn ang="0">
                <a:pos x="connsiteX1" y="connsiteY1"/>
              </a:cxn>
              <a:cxn ang="0">
                <a:pos x="connsiteX2" y="connsiteY2"/>
              </a:cxn>
              <a:cxn ang="0">
                <a:pos x="connsiteX3" y="connsiteY3"/>
              </a:cxn>
            </a:cxnLst>
            <a:rect l="l" t="t" r="r" b="b"/>
            <a:pathLst>
              <a:path w="4966447" h="6846394">
                <a:moveTo>
                  <a:pt x="0" y="0"/>
                </a:moveTo>
                <a:lnTo>
                  <a:pt x="4966447" y="0"/>
                </a:lnTo>
                <a:lnTo>
                  <a:pt x="3362258" y="6846394"/>
                </a:lnTo>
                <a:lnTo>
                  <a:pt x="0" y="6846394"/>
                </a:lnTo>
                <a:close/>
              </a:path>
            </a:pathLst>
          </a:custGeom>
          <a:solidFill>
            <a:schemeClr val="accent2"/>
          </a:solidFill>
        </p:spPr>
        <p:txBody>
          <a:bodyPr wrap="square" rtlCol="0">
            <a:noAutofit/>
          </a:bodyPr>
          <a:lstStyle/>
          <a:p>
            <a:pPr rtl="0"/>
            <a:r>
              <a:rPr lang="de-DE"/>
              <a:t>Bild durch Klicken auf Symbol hinzufügen</a:t>
            </a:r>
          </a:p>
        </p:txBody>
      </p:sp>
      <p:sp>
        <p:nvSpPr>
          <p:cNvPr id="3" name="Fußzeilenplatzhalt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rtlCol="0"/>
          <a:lstStyle>
            <a:lvl1pPr>
              <a:defRPr>
                <a:solidFill>
                  <a:schemeClr val="bg1"/>
                </a:solidFill>
              </a:defRPr>
            </a:lvl1pPr>
          </a:lstStyle>
          <a:p>
            <a:pPr rtl="0"/>
            <a:r>
              <a:rPr lang="de-DE"/>
              <a:t>Beispiel für einen Fußzeilentext</a:t>
            </a:r>
            <a:endParaRPr lang="de-DE">
              <a:solidFill>
                <a:schemeClr val="bg1"/>
              </a:solidFill>
            </a:endParaRPr>
          </a:p>
        </p:txBody>
      </p:sp>
      <p:sp>
        <p:nvSpPr>
          <p:cNvPr id="7" name="Inhaltsplatzhalter 2">
            <a:extLst>
              <a:ext uri="{FF2B5EF4-FFF2-40B4-BE49-F238E27FC236}">
                <a16:creationId xmlns:a16="http://schemas.microsoft.com/office/drawing/2014/main" id="{9C26D8E8-8E78-469E-8668-51D3E4C11F13}"/>
              </a:ext>
            </a:extLst>
          </p:cNvPr>
          <p:cNvSpPr>
            <a:spLocks noGrp="1"/>
          </p:cNvSpPr>
          <p:nvPr>
            <p:ph idx="1"/>
          </p:nvPr>
        </p:nvSpPr>
        <p:spPr>
          <a:xfrm>
            <a:off x="5146158" y="2301949"/>
            <a:ext cx="6238687" cy="4022650"/>
          </a:xfrm>
        </p:spPr>
        <p:txBody>
          <a:bodyPr rtlCol="0"/>
          <a:lstStyle>
            <a:lvl1pPr>
              <a:buNone/>
              <a:defRPr/>
            </a:lvl1pPr>
          </a:lstStyle>
          <a:p>
            <a:pPr lvl="0" rtl="0"/>
            <a:r>
              <a:rPr lang="de-DE"/>
              <a:t>Mastertextformat bearbeiten</a:t>
            </a:r>
          </a:p>
        </p:txBody>
      </p:sp>
      <p:sp>
        <p:nvSpPr>
          <p:cNvPr id="2" name="Datumsplatzhalter 1">
            <a:extLst>
              <a:ext uri="{FF2B5EF4-FFF2-40B4-BE49-F238E27FC236}">
                <a16:creationId xmlns:a16="http://schemas.microsoft.com/office/drawing/2014/main" id="{C8031033-9688-463F-9614-47F2F5BC6BF7}"/>
              </a:ext>
            </a:extLst>
          </p:cNvPr>
          <p:cNvSpPr>
            <a:spLocks noGrp="1"/>
          </p:cNvSpPr>
          <p:nvPr>
            <p:ph type="dt" sz="half" idx="10"/>
          </p:nvPr>
        </p:nvSpPr>
        <p:spPr/>
        <p:txBody>
          <a:bodyPr rtlCol="0"/>
          <a:lstStyle/>
          <a:p>
            <a:pPr rtl="0"/>
            <a:r>
              <a:rPr lang="de-DE"/>
              <a:t>07.02.20xx</a:t>
            </a:r>
          </a:p>
        </p:txBody>
      </p:sp>
      <p:sp>
        <p:nvSpPr>
          <p:cNvPr id="4" name="Foliennummernplatzhalt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cxnSp>
        <p:nvCxnSpPr>
          <p:cNvPr id="8" name="Gerader Verbinder 7">
            <a:extLst>
              <a:ext uri="{FF2B5EF4-FFF2-40B4-BE49-F238E27FC236}">
                <a16:creationId xmlns:a16="http://schemas.microsoft.com/office/drawing/2014/main" id="{ED096BF3-A78D-4B37-892C-A0C32711851A}"/>
              </a:ext>
              <a:ext uri="{C183D7F6-B498-43B3-948B-1728B52AA6E4}">
                <adec:decorative xmlns:adec="http://schemas.microsoft.com/office/drawing/2017/decorative" val="1"/>
              </a:ext>
            </a:extLst>
          </p:cNvPr>
          <p:cNvCxnSpPr>
            <a:cxnSpLocks/>
          </p:cNvCxnSpPr>
          <p:nvPr userDrawn="1"/>
        </p:nvCxnSpPr>
        <p:spPr>
          <a:xfrm flipH="1">
            <a:off x="3627455" y="-19394"/>
            <a:ext cx="806149" cy="687739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94780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10_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C8031033-9688-463F-9614-47F2F5BC6BF7}"/>
              </a:ext>
            </a:extLst>
          </p:cNvPr>
          <p:cNvSpPr>
            <a:spLocks noGrp="1"/>
          </p:cNvSpPr>
          <p:nvPr>
            <p:ph type="dt" sz="half" idx="10"/>
          </p:nvPr>
        </p:nvSpPr>
        <p:spPr/>
        <p:txBody>
          <a:bodyPr rtlCol="0"/>
          <a:lstStyle/>
          <a:p>
            <a:pPr rtl="0"/>
            <a:r>
              <a:rPr lang="de-DE"/>
              <a:t>07.02.20xx</a:t>
            </a:r>
          </a:p>
        </p:txBody>
      </p:sp>
      <p:sp>
        <p:nvSpPr>
          <p:cNvPr id="3" name="Fußzeilenplatzhalt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rtlCol="0"/>
          <a:lstStyle/>
          <a:p>
            <a:pPr rtl="0"/>
            <a:r>
              <a:rPr lang="de-DE"/>
              <a:t>Beispiel für einen Fußzeilentext</a:t>
            </a:r>
          </a:p>
        </p:txBody>
      </p:sp>
      <p:sp>
        <p:nvSpPr>
          <p:cNvPr id="4" name="Foliennummernplatzhalt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36870231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rtlCol="0" anchor="b">
            <a:normAutofit/>
          </a:bodyPr>
          <a:lstStyle>
            <a:lvl1pPr algn="ctr">
              <a:defRPr sz="6600"/>
            </a:lvl1pPr>
          </a:lstStyle>
          <a:p>
            <a:pPr rtl="0"/>
            <a:r>
              <a:rPr lang="de-DE"/>
              <a:t>Mastertitelformat bearbeiten</a:t>
            </a:r>
          </a:p>
        </p:txBody>
      </p:sp>
      <p:sp>
        <p:nvSpPr>
          <p:cNvPr id="3" name="Untertitel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rtlCol="0">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a:t>Master-Untertitelformat bearbeiten</a:t>
            </a:r>
          </a:p>
        </p:txBody>
      </p:sp>
      <p:sp>
        <p:nvSpPr>
          <p:cNvPr id="4" name="Datumsplatzhalter 3">
            <a:extLst>
              <a:ext uri="{FF2B5EF4-FFF2-40B4-BE49-F238E27FC236}">
                <a16:creationId xmlns:a16="http://schemas.microsoft.com/office/drawing/2014/main" id="{A5237F11-76DB-4DD9-9747-3F38D05BA0FE}"/>
              </a:ext>
            </a:extLst>
          </p:cNvPr>
          <p:cNvSpPr>
            <a:spLocks noGrp="1"/>
          </p:cNvSpPr>
          <p:nvPr>
            <p:ph type="dt" sz="half" idx="10"/>
          </p:nvPr>
        </p:nvSpPr>
        <p:spPr/>
        <p:txBody>
          <a:bodyPr rtlCol="0"/>
          <a:lstStyle/>
          <a:p>
            <a:pPr rtl="0"/>
            <a:r>
              <a:rPr lang="de-DE"/>
              <a:t>07.02.20xx</a:t>
            </a:r>
          </a:p>
        </p:txBody>
      </p:sp>
      <p:sp>
        <p:nvSpPr>
          <p:cNvPr id="5" name="Fußzeilenplatzhalt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rtlCol="0"/>
          <a:lstStyle/>
          <a:p>
            <a:pPr rtl="0"/>
            <a:r>
              <a:rPr lang="de-DE"/>
              <a:t>Beispiel für einen Fußzeilentext</a:t>
            </a:r>
          </a:p>
        </p:txBody>
      </p:sp>
      <p:sp>
        <p:nvSpPr>
          <p:cNvPr id="6" name="Foliennummernplatzhalt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9499701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rtlCol="0" anchor="b"/>
          <a:lstStyle>
            <a:lvl1pPr>
              <a:defRPr sz="6000"/>
            </a:lvl1pPr>
          </a:lstStyle>
          <a:p>
            <a:pPr rtl="0"/>
            <a:r>
              <a:rPr lang="de-DE"/>
              <a:t>Mastertitelformat bearbeiten</a:t>
            </a:r>
          </a:p>
        </p:txBody>
      </p:sp>
      <p:sp>
        <p:nvSpPr>
          <p:cNvPr id="3" name="Textplatzhalt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a:t>Mastertextformat bearbeiten</a:t>
            </a:r>
          </a:p>
        </p:txBody>
      </p:sp>
      <p:sp>
        <p:nvSpPr>
          <p:cNvPr id="4" name="Datumsplatzhalter 3">
            <a:extLst>
              <a:ext uri="{FF2B5EF4-FFF2-40B4-BE49-F238E27FC236}">
                <a16:creationId xmlns:a16="http://schemas.microsoft.com/office/drawing/2014/main" id="{EF7C9F8F-EC48-4D16-B4C6-023A7B607BE6}"/>
              </a:ext>
            </a:extLst>
          </p:cNvPr>
          <p:cNvSpPr>
            <a:spLocks noGrp="1"/>
          </p:cNvSpPr>
          <p:nvPr>
            <p:ph type="dt" sz="half" idx="10"/>
          </p:nvPr>
        </p:nvSpPr>
        <p:spPr/>
        <p:txBody>
          <a:bodyPr rtlCol="0"/>
          <a:lstStyle/>
          <a:p>
            <a:pPr rtl="0"/>
            <a:r>
              <a:rPr lang="de-DE"/>
              <a:t>07.02.20xx</a:t>
            </a:r>
          </a:p>
        </p:txBody>
      </p:sp>
      <p:sp>
        <p:nvSpPr>
          <p:cNvPr id="5" name="Fußzeilenplatzhalt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rtlCol="0"/>
          <a:lstStyle/>
          <a:p>
            <a:pPr rtl="0"/>
            <a:r>
              <a:rPr lang="de-DE"/>
              <a:t>Beispiel für einen Fußzeilentext</a:t>
            </a:r>
          </a:p>
        </p:txBody>
      </p:sp>
      <p:sp>
        <p:nvSpPr>
          <p:cNvPr id="6" name="Foliennummernplatzhalt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1284515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2E16569-B648-4D50-BEB8-E8DAE24D68FD}"/>
              </a:ext>
            </a:extLst>
          </p:cNvPr>
          <p:cNvSpPr>
            <a:spLocks noGrp="1"/>
          </p:cNvSpPr>
          <p:nvPr>
            <p:ph type="title"/>
          </p:nvPr>
        </p:nvSpPr>
        <p:spPr/>
        <p:txBody>
          <a:bodyPr rtlCol="0"/>
          <a:lstStyle/>
          <a:p>
            <a:pPr rtl="0"/>
            <a:r>
              <a:rPr lang="de-DE"/>
              <a:t>Mastertitelformat bearbeiten</a:t>
            </a:r>
          </a:p>
        </p:txBody>
      </p:sp>
      <p:sp>
        <p:nvSpPr>
          <p:cNvPr id="3" name="Inhaltsplatzhalt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4" name="Inhaltsplatzhalt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5" name="Datumsplatzhalter 4">
            <a:extLst>
              <a:ext uri="{FF2B5EF4-FFF2-40B4-BE49-F238E27FC236}">
                <a16:creationId xmlns:a16="http://schemas.microsoft.com/office/drawing/2014/main" id="{14CFA3AA-3FC1-4B98-8F99-1726F1AC0A38}"/>
              </a:ext>
            </a:extLst>
          </p:cNvPr>
          <p:cNvSpPr>
            <a:spLocks noGrp="1"/>
          </p:cNvSpPr>
          <p:nvPr>
            <p:ph type="dt" sz="half" idx="10"/>
          </p:nvPr>
        </p:nvSpPr>
        <p:spPr/>
        <p:txBody>
          <a:bodyPr rtlCol="0"/>
          <a:lstStyle/>
          <a:p>
            <a:pPr rtl="0"/>
            <a:r>
              <a:rPr lang="de-DE"/>
              <a:t>07.02.20xx</a:t>
            </a:r>
          </a:p>
        </p:txBody>
      </p:sp>
      <p:sp>
        <p:nvSpPr>
          <p:cNvPr id="6" name="Fußzeilenplatzhalt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rtlCol="0"/>
          <a:lstStyle/>
          <a:p>
            <a:pPr rtl="0"/>
            <a:r>
              <a:rPr lang="de-DE"/>
              <a:t>Beispiel für einen Fußzeilentext</a:t>
            </a:r>
          </a:p>
        </p:txBody>
      </p:sp>
      <p:sp>
        <p:nvSpPr>
          <p:cNvPr id="7" name="Foliennummernplatzhalt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31136795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B5841DB-C73C-4968-B434-A6AA14DAF625}"/>
              </a:ext>
            </a:extLst>
          </p:cNvPr>
          <p:cNvSpPr>
            <a:spLocks noGrp="1"/>
          </p:cNvSpPr>
          <p:nvPr>
            <p:ph type="title"/>
          </p:nvPr>
        </p:nvSpPr>
        <p:spPr/>
        <p:txBody>
          <a:bodyPr rtlCol="0"/>
          <a:lstStyle/>
          <a:p>
            <a:pPr rtl="0"/>
            <a:r>
              <a:rPr lang="de-DE"/>
              <a:t>Mastertitelformat bearbeiten</a:t>
            </a:r>
          </a:p>
        </p:txBody>
      </p:sp>
      <p:sp>
        <p:nvSpPr>
          <p:cNvPr id="3" name="Datumsplatzhalter 2">
            <a:extLst>
              <a:ext uri="{FF2B5EF4-FFF2-40B4-BE49-F238E27FC236}">
                <a16:creationId xmlns:a16="http://schemas.microsoft.com/office/drawing/2014/main" id="{108152BF-92C7-4BF5-A9DB-16A0BF0F5F5D}"/>
              </a:ext>
            </a:extLst>
          </p:cNvPr>
          <p:cNvSpPr>
            <a:spLocks noGrp="1"/>
          </p:cNvSpPr>
          <p:nvPr>
            <p:ph type="dt" sz="half" idx="10"/>
          </p:nvPr>
        </p:nvSpPr>
        <p:spPr/>
        <p:txBody>
          <a:bodyPr rtlCol="0"/>
          <a:lstStyle/>
          <a:p>
            <a:pPr rtl="0"/>
            <a:r>
              <a:rPr lang="de-DE"/>
              <a:t>07.02.20xx</a:t>
            </a:r>
          </a:p>
        </p:txBody>
      </p:sp>
      <p:sp>
        <p:nvSpPr>
          <p:cNvPr id="4" name="Fußzeilenplatzhalt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rtlCol="0"/>
          <a:lstStyle/>
          <a:p>
            <a:pPr rtl="0"/>
            <a:r>
              <a:rPr lang="de-DE"/>
              <a:t>Beispiel für einen Fußzeilentext</a:t>
            </a:r>
          </a:p>
        </p:txBody>
      </p:sp>
      <p:sp>
        <p:nvSpPr>
          <p:cNvPr id="5" name="Foliennummernplatzhalt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9259756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C8031033-9688-463F-9614-47F2F5BC6BF7}"/>
              </a:ext>
            </a:extLst>
          </p:cNvPr>
          <p:cNvSpPr>
            <a:spLocks noGrp="1"/>
          </p:cNvSpPr>
          <p:nvPr>
            <p:ph type="dt" sz="half" idx="10"/>
          </p:nvPr>
        </p:nvSpPr>
        <p:spPr/>
        <p:txBody>
          <a:bodyPr rtlCol="0"/>
          <a:lstStyle/>
          <a:p>
            <a:pPr rtl="0"/>
            <a:r>
              <a:rPr lang="de-DE"/>
              <a:t>07.02.20xx</a:t>
            </a:r>
          </a:p>
        </p:txBody>
      </p:sp>
      <p:sp>
        <p:nvSpPr>
          <p:cNvPr id="3" name="Fußzeilenplatzhalt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rtlCol="0"/>
          <a:lstStyle/>
          <a:p>
            <a:pPr rtl="0"/>
            <a:r>
              <a:rPr lang="de-DE"/>
              <a:t>Beispiel für einen Fußzeilentext</a:t>
            </a:r>
          </a:p>
        </p:txBody>
      </p:sp>
      <p:sp>
        <p:nvSpPr>
          <p:cNvPr id="4" name="Foliennummernplatzhalt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1185752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useBgFill="1">
        <p:nvSpPr>
          <p:cNvPr id="5" name="Rechteck 4">
            <a:extLst>
              <a:ext uri="{FF2B5EF4-FFF2-40B4-BE49-F238E27FC236}">
                <a16:creationId xmlns:a16="http://schemas.microsoft.com/office/drawing/2014/main" id="{CA046725-2805-431E-AA4E-0B018DFB3EAC}"/>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6" name="Rechteck 23">
            <a:extLst>
              <a:ext uri="{FF2B5EF4-FFF2-40B4-BE49-F238E27FC236}">
                <a16:creationId xmlns:a16="http://schemas.microsoft.com/office/drawing/2014/main" id="{3C30A62C-FEC9-4F1D-976E-DB003592FD3E}"/>
              </a:ext>
              <a:ext uri="{C183D7F6-B498-43B3-948B-1728B52AA6E4}">
                <adec:decorative xmlns:adec="http://schemas.microsoft.com/office/drawing/2017/decorative" val="1"/>
              </a:ext>
            </a:extLst>
          </p:cNvPr>
          <p:cNvSpPr/>
          <p:nvPr userDrawn="1"/>
        </p:nvSpPr>
        <p:spPr>
          <a:xfrm rot="10800000">
            <a:off x="0" y="-5979"/>
            <a:ext cx="5111086" cy="6932218"/>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57998">
                <a:moveTo>
                  <a:pt x="2702995" y="42638"/>
                </a:moveTo>
                <a:lnTo>
                  <a:pt x="6699211" y="0"/>
                </a:lnTo>
                <a:lnTo>
                  <a:pt x="6699211" y="6857998"/>
                </a:lnTo>
                <a:lnTo>
                  <a:pt x="0" y="6844350"/>
                </a:lnTo>
                <a:lnTo>
                  <a:pt x="2702995" y="42638"/>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7" name="Titel 1">
            <a:extLst>
              <a:ext uri="{FF2B5EF4-FFF2-40B4-BE49-F238E27FC236}">
                <a16:creationId xmlns:a16="http://schemas.microsoft.com/office/drawing/2014/main" id="{ACA2C262-0DF7-4EBE-8F23-D1240B3BB5A9}"/>
              </a:ext>
            </a:extLst>
          </p:cNvPr>
          <p:cNvSpPr>
            <a:spLocks noGrp="1"/>
          </p:cNvSpPr>
          <p:nvPr>
            <p:ph type="title"/>
          </p:nvPr>
        </p:nvSpPr>
        <p:spPr>
          <a:xfrm>
            <a:off x="680485" y="675167"/>
            <a:ext cx="3761862" cy="3055078"/>
          </a:xfrm>
        </p:spPr>
        <p:txBody>
          <a:bodyPr rtlCol="0" anchor="t">
            <a:normAutofit/>
          </a:bodyPr>
          <a:lstStyle>
            <a:lvl1pPr>
              <a:defRPr sz="4400"/>
            </a:lvl1pPr>
          </a:lstStyle>
          <a:p>
            <a:pPr rtl="0"/>
            <a:r>
              <a:rPr lang="de-DE"/>
              <a:t>Mastertitelformat bearbeiten</a:t>
            </a:r>
          </a:p>
        </p:txBody>
      </p:sp>
      <p:sp>
        <p:nvSpPr>
          <p:cNvPr id="8" name="Inhaltsplatzhalter 2">
            <a:extLst>
              <a:ext uri="{FF2B5EF4-FFF2-40B4-BE49-F238E27FC236}">
                <a16:creationId xmlns:a16="http://schemas.microsoft.com/office/drawing/2014/main" id="{430E531D-ED29-45E2-A30F-0363B29E057C}"/>
              </a:ext>
            </a:extLst>
          </p:cNvPr>
          <p:cNvSpPr>
            <a:spLocks noGrp="1"/>
          </p:cNvSpPr>
          <p:nvPr>
            <p:ph idx="1"/>
          </p:nvPr>
        </p:nvSpPr>
        <p:spPr>
          <a:xfrm>
            <a:off x="5167424" y="533400"/>
            <a:ext cx="3794512" cy="5797237"/>
          </a:xfrm>
        </p:spPr>
        <p:txBody>
          <a:bodyPr rtlCol="0" anchor="ctr">
            <a:normAutofit/>
          </a:bodyPr>
          <a:lstStyle>
            <a:lvl1pPr>
              <a:buNone/>
              <a:defRPr/>
            </a:lvl1pPr>
          </a:lstStyle>
          <a:p>
            <a:pPr lvl="0" rtl="0"/>
            <a:r>
              <a:rPr lang="de-DE"/>
              <a:t>Mastertextformat bearbeiten</a:t>
            </a:r>
          </a:p>
        </p:txBody>
      </p:sp>
      <p:sp>
        <p:nvSpPr>
          <p:cNvPr id="3" name="Fußzeilenplatzhalt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rtlCol="0"/>
          <a:lstStyle/>
          <a:p>
            <a:pPr rtl="0"/>
            <a:r>
              <a:rPr lang="de-DE"/>
              <a:t>Beispiel für einen Fußzeilentext</a:t>
            </a:r>
          </a:p>
        </p:txBody>
      </p:sp>
      <p:cxnSp>
        <p:nvCxnSpPr>
          <p:cNvPr id="10" name="Gerader Verbinder 9">
            <a:extLst>
              <a:ext uri="{FF2B5EF4-FFF2-40B4-BE49-F238E27FC236}">
                <a16:creationId xmlns:a16="http://schemas.microsoft.com/office/drawing/2014/main" id="{0801F434-3E0E-40D9-A2D3-857BAE77D1D7}"/>
              </a:ext>
              <a:ext uri="{C183D7F6-B498-43B3-948B-1728B52AA6E4}">
                <adec:decorative xmlns:adec="http://schemas.microsoft.com/office/drawing/2017/decorative" val="1"/>
              </a:ext>
            </a:extLst>
          </p:cNvPr>
          <p:cNvCxnSpPr>
            <a:cxnSpLocks/>
            <a:stCxn id="5" idx="2"/>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Bildplatzhalter 12">
            <a:extLst>
              <a:ext uri="{FF2B5EF4-FFF2-40B4-BE49-F238E27FC236}">
                <a16:creationId xmlns:a16="http://schemas.microsoft.com/office/drawing/2014/main" id="{D44F5C56-0053-4E4A-BFFF-E98E7B91CCA9}"/>
              </a:ext>
            </a:extLst>
          </p:cNvPr>
          <p:cNvSpPr>
            <a:spLocks noGrp="1"/>
          </p:cNvSpPr>
          <p:nvPr>
            <p:ph type="pic" sz="quarter" idx="13"/>
          </p:nvPr>
        </p:nvSpPr>
        <p:spPr>
          <a:xfrm>
            <a:off x="9531096" y="0"/>
            <a:ext cx="2660904" cy="3429000"/>
          </a:xfrm>
          <a:solidFill>
            <a:schemeClr val="accent2"/>
          </a:solidFill>
        </p:spPr>
        <p:txBody>
          <a:bodyPr rtlCol="0"/>
          <a:lstStyle/>
          <a:p>
            <a:pPr rtl="0"/>
            <a:r>
              <a:rPr lang="de-DE"/>
              <a:t>Bild durch Klicken auf Symbol hinzufügen</a:t>
            </a:r>
          </a:p>
        </p:txBody>
      </p:sp>
      <p:sp>
        <p:nvSpPr>
          <p:cNvPr id="14" name="Bildplatzhalter 12">
            <a:extLst>
              <a:ext uri="{FF2B5EF4-FFF2-40B4-BE49-F238E27FC236}">
                <a16:creationId xmlns:a16="http://schemas.microsoft.com/office/drawing/2014/main" id="{226008DD-DEA7-4900-8D76-128694E12320}"/>
              </a:ext>
            </a:extLst>
          </p:cNvPr>
          <p:cNvSpPr>
            <a:spLocks noGrp="1"/>
          </p:cNvSpPr>
          <p:nvPr>
            <p:ph type="pic" sz="quarter" idx="14"/>
          </p:nvPr>
        </p:nvSpPr>
        <p:spPr>
          <a:xfrm>
            <a:off x="9531096" y="3383280"/>
            <a:ext cx="2660904" cy="3474720"/>
          </a:xfrm>
          <a:solidFill>
            <a:schemeClr val="accent2"/>
          </a:solidFill>
        </p:spPr>
        <p:txBody>
          <a:bodyPr rtlCol="0"/>
          <a:lstStyle/>
          <a:p>
            <a:pPr rtl="0"/>
            <a:r>
              <a:rPr lang="de-DE"/>
              <a:t>Bild durch Klicken auf Symbol hinzufügen</a:t>
            </a:r>
          </a:p>
        </p:txBody>
      </p:sp>
      <p:sp>
        <p:nvSpPr>
          <p:cNvPr id="2" name="Datumsplatzhalter 1">
            <a:extLst>
              <a:ext uri="{FF2B5EF4-FFF2-40B4-BE49-F238E27FC236}">
                <a16:creationId xmlns:a16="http://schemas.microsoft.com/office/drawing/2014/main" id="{C8031033-9688-463F-9614-47F2F5BC6BF7}"/>
              </a:ext>
            </a:extLst>
          </p:cNvPr>
          <p:cNvSpPr>
            <a:spLocks noGrp="1"/>
          </p:cNvSpPr>
          <p:nvPr>
            <p:ph type="dt" sz="half" idx="10"/>
          </p:nvPr>
        </p:nvSpPr>
        <p:spPr/>
        <p:txBody>
          <a:bodyPr rtlCol="0"/>
          <a:lstStyle/>
          <a:p>
            <a:pPr rtl="0"/>
            <a:r>
              <a:rPr lang="de-DE"/>
              <a:t>07.02.20xx</a:t>
            </a:r>
          </a:p>
        </p:txBody>
      </p:sp>
      <p:sp>
        <p:nvSpPr>
          <p:cNvPr id="4" name="Foliennummernplatzhalt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10998517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Leer">
    <p:spTree>
      <p:nvGrpSpPr>
        <p:cNvPr id="1" name=""/>
        <p:cNvGrpSpPr/>
        <p:nvPr/>
      </p:nvGrpSpPr>
      <p:grpSpPr>
        <a:xfrm>
          <a:off x="0" y="0"/>
          <a:ext cx="0" cy="0"/>
          <a:chOff x="0" y="0"/>
          <a:chExt cx="0" cy="0"/>
        </a:xfrm>
      </p:grpSpPr>
      <p:sp useBgFill="1">
        <p:nvSpPr>
          <p:cNvPr id="5" name="Rechteck 4">
            <a:extLst>
              <a:ext uri="{FF2B5EF4-FFF2-40B4-BE49-F238E27FC236}">
                <a16:creationId xmlns:a16="http://schemas.microsoft.com/office/drawing/2014/main" id="{943FF111-78CB-4983-B8F5-B6B8AB608EB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6" name="Titel 1">
            <a:extLst>
              <a:ext uri="{FF2B5EF4-FFF2-40B4-BE49-F238E27FC236}">
                <a16:creationId xmlns:a16="http://schemas.microsoft.com/office/drawing/2014/main" id="{D7213E2B-F1F4-4058-B2C2-73EC82E30701}"/>
              </a:ext>
            </a:extLst>
          </p:cNvPr>
          <p:cNvSpPr>
            <a:spLocks noGrp="1"/>
          </p:cNvSpPr>
          <p:nvPr>
            <p:ph type="ctrTitle"/>
          </p:nvPr>
        </p:nvSpPr>
        <p:spPr>
          <a:xfrm>
            <a:off x="5083790" y="1064715"/>
            <a:ext cx="6153912" cy="3922755"/>
          </a:xfrm>
        </p:spPr>
        <p:txBody>
          <a:bodyPr rtlCol="0">
            <a:normAutofit/>
          </a:bodyPr>
          <a:lstStyle>
            <a:lvl1pPr algn="l">
              <a:defRPr sz="4400"/>
            </a:lvl1pPr>
          </a:lstStyle>
          <a:p>
            <a:pPr algn="r" rtl="0"/>
            <a:r>
              <a:rPr lang="de-DE"/>
              <a:t>Mastertitelformat bearbeiten</a:t>
            </a:r>
          </a:p>
        </p:txBody>
      </p:sp>
      <p:sp>
        <p:nvSpPr>
          <p:cNvPr id="7" name="Untertitel 2">
            <a:extLst>
              <a:ext uri="{FF2B5EF4-FFF2-40B4-BE49-F238E27FC236}">
                <a16:creationId xmlns:a16="http://schemas.microsoft.com/office/drawing/2014/main" id="{6F3C210C-32A8-4833-93AA-B97D51CEA9A5}"/>
              </a:ext>
            </a:extLst>
          </p:cNvPr>
          <p:cNvSpPr>
            <a:spLocks noGrp="1"/>
          </p:cNvSpPr>
          <p:nvPr>
            <p:ph type="subTitle" idx="1"/>
          </p:nvPr>
        </p:nvSpPr>
        <p:spPr>
          <a:xfrm>
            <a:off x="5083790" y="5033339"/>
            <a:ext cx="6157951" cy="943386"/>
          </a:xfrm>
        </p:spPr>
        <p:txBody>
          <a:bodyPr rtlCol="0"/>
          <a:lstStyle>
            <a:lvl1pPr>
              <a:buNone/>
              <a:defRPr/>
            </a:lvl1pPr>
          </a:lstStyle>
          <a:p>
            <a:pPr algn="r" rtl="0"/>
            <a:r>
              <a:rPr lang="de-DE"/>
              <a:t>Master-Untertitelformat bearbeiten</a:t>
            </a:r>
          </a:p>
        </p:txBody>
      </p:sp>
      <p:cxnSp>
        <p:nvCxnSpPr>
          <p:cNvPr id="9" name="Gerader Verbinder 8">
            <a:extLst>
              <a:ext uri="{FF2B5EF4-FFF2-40B4-BE49-F238E27FC236}">
                <a16:creationId xmlns:a16="http://schemas.microsoft.com/office/drawing/2014/main" id="{F9FA8250-8F05-4500-98CD-AD8B9E2BABCB}"/>
              </a:ext>
              <a:ext uri="{C183D7F6-B498-43B3-948B-1728B52AA6E4}">
                <adec:decorative xmlns:adec="http://schemas.microsoft.com/office/drawing/2017/decorative" val="1"/>
              </a:ext>
            </a:extLst>
          </p:cNvPr>
          <p:cNvCxnSpPr>
            <a:cxnSpLocks/>
          </p:cNvCxnSpPr>
          <p:nvPr userDrawn="1"/>
        </p:nvCxnSpPr>
        <p:spPr>
          <a:xfrm flipH="1">
            <a:off x="3418764" y="0"/>
            <a:ext cx="815637"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id="{4F4A7590-29E0-4C43-A12B-EE5A8672A9B9}"/>
              </a:ext>
              <a:ext uri="{C183D7F6-B498-43B3-948B-1728B52AA6E4}">
                <adec:decorative xmlns:adec="http://schemas.microsoft.com/office/drawing/2017/decorative" val="1"/>
              </a:ext>
            </a:extLst>
          </p:cNvPr>
          <p:cNvCxnSpPr>
            <a:cxnSpLocks/>
          </p:cNvCxnSpPr>
          <p:nvPr userDrawn="1"/>
        </p:nvCxnSpPr>
        <p:spPr>
          <a:xfrm>
            <a:off x="0" y="5468380"/>
            <a:ext cx="6096000" cy="13896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Bildplatzhalter 12">
            <a:extLst>
              <a:ext uri="{FF2B5EF4-FFF2-40B4-BE49-F238E27FC236}">
                <a16:creationId xmlns:a16="http://schemas.microsoft.com/office/drawing/2014/main" id="{8440C747-2FA3-4C97-A0A7-52520A197E23}"/>
              </a:ext>
            </a:extLst>
          </p:cNvPr>
          <p:cNvSpPr>
            <a:spLocks noGrp="1"/>
          </p:cNvSpPr>
          <p:nvPr>
            <p:ph type="pic" sz="quarter" idx="13"/>
          </p:nvPr>
        </p:nvSpPr>
        <p:spPr>
          <a:xfrm>
            <a:off x="16822" y="0"/>
            <a:ext cx="4811317" cy="6857998"/>
          </a:xfrm>
          <a:custGeom>
            <a:avLst/>
            <a:gdLst>
              <a:gd name="connsiteX0" fmla="*/ 0 w 4811317"/>
              <a:gd name="connsiteY0" fmla="*/ 0 h 6857998"/>
              <a:gd name="connsiteX1" fmla="*/ 4811317 w 4811317"/>
              <a:gd name="connsiteY1" fmla="*/ 0 h 6857998"/>
              <a:gd name="connsiteX2" fmla="*/ 2712446 w 4811317"/>
              <a:gd name="connsiteY2" fmla="*/ 6857998 h 6857998"/>
              <a:gd name="connsiteX3" fmla="*/ 0 w 4811317"/>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4811317" h="6857998">
                <a:moveTo>
                  <a:pt x="0" y="0"/>
                </a:moveTo>
                <a:lnTo>
                  <a:pt x="4811317" y="0"/>
                </a:lnTo>
                <a:lnTo>
                  <a:pt x="2712446" y="6857998"/>
                </a:lnTo>
                <a:lnTo>
                  <a:pt x="0" y="6857998"/>
                </a:lnTo>
                <a:close/>
              </a:path>
            </a:pathLst>
          </a:custGeom>
          <a:solidFill>
            <a:schemeClr val="accent2"/>
          </a:solidFill>
        </p:spPr>
        <p:txBody>
          <a:bodyPr wrap="square" rtlCol="0">
            <a:noAutofit/>
          </a:bodyPr>
          <a:lstStyle/>
          <a:p>
            <a:pPr rtl="0"/>
            <a:r>
              <a:rPr lang="de-DE"/>
              <a:t>Bild durch Klicken auf Symbol hinzufügen</a:t>
            </a:r>
          </a:p>
        </p:txBody>
      </p:sp>
      <p:sp>
        <p:nvSpPr>
          <p:cNvPr id="3" name="Fußzeilenplatzhalt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rtlCol="0"/>
          <a:lstStyle/>
          <a:p>
            <a:pPr rtl="0"/>
            <a:r>
              <a:rPr lang="de-DE"/>
              <a:t>Beispiel für einen Fußzeilentext</a:t>
            </a:r>
          </a:p>
        </p:txBody>
      </p:sp>
      <p:sp>
        <p:nvSpPr>
          <p:cNvPr id="2" name="Datumsplatzhalter 1">
            <a:extLst>
              <a:ext uri="{FF2B5EF4-FFF2-40B4-BE49-F238E27FC236}">
                <a16:creationId xmlns:a16="http://schemas.microsoft.com/office/drawing/2014/main" id="{C8031033-9688-463F-9614-47F2F5BC6BF7}"/>
              </a:ext>
            </a:extLst>
          </p:cNvPr>
          <p:cNvSpPr>
            <a:spLocks noGrp="1"/>
          </p:cNvSpPr>
          <p:nvPr>
            <p:ph type="dt" sz="half" idx="10"/>
          </p:nvPr>
        </p:nvSpPr>
        <p:spPr/>
        <p:txBody>
          <a:bodyPr rtlCol="0"/>
          <a:lstStyle/>
          <a:p>
            <a:pPr rtl="0"/>
            <a:r>
              <a:rPr lang="de-DE"/>
              <a:t>07.02.20xx</a:t>
            </a:r>
          </a:p>
        </p:txBody>
      </p:sp>
      <p:sp>
        <p:nvSpPr>
          <p:cNvPr id="4" name="Foliennummernplatzhalt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25060468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rtlCol="0" anchor="b"/>
          <a:lstStyle>
            <a:lvl1pPr>
              <a:defRPr sz="3200"/>
            </a:lvl1pPr>
          </a:lstStyle>
          <a:p>
            <a:pPr rtl="0"/>
            <a:r>
              <a:rPr lang="de-DE"/>
              <a:t>Mastertitelformat bearbeiten</a:t>
            </a:r>
          </a:p>
        </p:txBody>
      </p:sp>
      <p:sp>
        <p:nvSpPr>
          <p:cNvPr id="3" name="Inhaltsplatzhalt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4" name="Textplatzhalt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sp>
        <p:nvSpPr>
          <p:cNvPr id="5" name="Datumsplatzhalter 4">
            <a:extLst>
              <a:ext uri="{FF2B5EF4-FFF2-40B4-BE49-F238E27FC236}">
                <a16:creationId xmlns:a16="http://schemas.microsoft.com/office/drawing/2014/main" id="{9400115D-61B3-46D0-B4D3-30C374B526CF}"/>
              </a:ext>
            </a:extLst>
          </p:cNvPr>
          <p:cNvSpPr>
            <a:spLocks noGrp="1"/>
          </p:cNvSpPr>
          <p:nvPr>
            <p:ph type="dt" sz="half" idx="10"/>
          </p:nvPr>
        </p:nvSpPr>
        <p:spPr/>
        <p:txBody>
          <a:bodyPr rtlCol="0"/>
          <a:lstStyle/>
          <a:p>
            <a:pPr rtl="0"/>
            <a:r>
              <a:rPr lang="de-DE"/>
              <a:t>07.02.20xx</a:t>
            </a:r>
          </a:p>
        </p:txBody>
      </p:sp>
      <p:sp>
        <p:nvSpPr>
          <p:cNvPr id="6" name="Fußzeilenplatzhalt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rtlCol="0"/>
          <a:lstStyle/>
          <a:p>
            <a:pPr rtl="0"/>
            <a:r>
              <a:rPr lang="de-DE"/>
              <a:t>Beispiel für einen Fußzeilentext</a:t>
            </a:r>
          </a:p>
        </p:txBody>
      </p:sp>
      <p:sp>
        <p:nvSpPr>
          <p:cNvPr id="7" name="Foliennummernplatzhalt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33391958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rtlCol="0" anchor="b"/>
          <a:lstStyle>
            <a:lvl1pPr>
              <a:defRPr sz="3200"/>
            </a:lvl1pPr>
          </a:lstStyle>
          <a:p>
            <a:pPr rtl="0"/>
            <a:r>
              <a:rPr lang="de-DE"/>
              <a:t>Mastertitelformat bearbeiten</a:t>
            </a:r>
          </a:p>
        </p:txBody>
      </p:sp>
      <p:sp>
        <p:nvSpPr>
          <p:cNvPr id="3" name="Bildplatzhalt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a:t>Bild durch Klicken auf Symbol hinzufügen</a:t>
            </a:r>
          </a:p>
        </p:txBody>
      </p:sp>
      <p:sp>
        <p:nvSpPr>
          <p:cNvPr id="4" name="Textplatzhalt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sp>
        <p:nvSpPr>
          <p:cNvPr id="5" name="Datumsplatzhalter 4">
            <a:extLst>
              <a:ext uri="{FF2B5EF4-FFF2-40B4-BE49-F238E27FC236}">
                <a16:creationId xmlns:a16="http://schemas.microsoft.com/office/drawing/2014/main" id="{3ABFF4C5-82A8-4AD8-B7E2-2882F657683C}"/>
              </a:ext>
            </a:extLst>
          </p:cNvPr>
          <p:cNvSpPr>
            <a:spLocks noGrp="1"/>
          </p:cNvSpPr>
          <p:nvPr>
            <p:ph type="dt" sz="half" idx="10"/>
          </p:nvPr>
        </p:nvSpPr>
        <p:spPr/>
        <p:txBody>
          <a:bodyPr rtlCol="0"/>
          <a:lstStyle/>
          <a:p>
            <a:pPr rtl="0"/>
            <a:r>
              <a:rPr lang="de-DE"/>
              <a:t>07.02.20xx</a:t>
            </a:r>
          </a:p>
        </p:txBody>
      </p:sp>
      <p:sp>
        <p:nvSpPr>
          <p:cNvPr id="6" name="Fußzeilenplatzhalt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rtlCol="0"/>
          <a:lstStyle/>
          <a:p>
            <a:pPr rtl="0"/>
            <a:r>
              <a:rPr lang="de-DE"/>
              <a:t>Beispiel für einen Fußzeilentext</a:t>
            </a:r>
          </a:p>
        </p:txBody>
      </p:sp>
      <p:sp>
        <p:nvSpPr>
          <p:cNvPr id="7" name="Foliennummernplatzhalt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4200526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Einführung">
    <p:spTree>
      <p:nvGrpSpPr>
        <p:cNvPr id="1" name=""/>
        <p:cNvGrpSpPr/>
        <p:nvPr/>
      </p:nvGrpSpPr>
      <p:grpSpPr>
        <a:xfrm>
          <a:off x="0" y="0"/>
          <a:ext cx="0" cy="0"/>
          <a:chOff x="0" y="0"/>
          <a:chExt cx="0" cy="0"/>
        </a:xfrm>
      </p:grpSpPr>
      <p:sp useBgFill="1">
        <p:nvSpPr>
          <p:cNvPr id="5" name="Rechteck 4">
            <a:extLst>
              <a:ext uri="{FF2B5EF4-FFF2-40B4-BE49-F238E27FC236}">
                <a16:creationId xmlns:a16="http://schemas.microsoft.com/office/drawing/2014/main" id="{F3DC9447-F266-4B2E-8776-377FB587EEA9}"/>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6" name="Titel 1">
            <a:extLst>
              <a:ext uri="{FF2B5EF4-FFF2-40B4-BE49-F238E27FC236}">
                <a16:creationId xmlns:a16="http://schemas.microsoft.com/office/drawing/2014/main" id="{67F96C23-62A5-470B-9372-6381453507D1}"/>
              </a:ext>
            </a:extLst>
          </p:cNvPr>
          <p:cNvSpPr>
            <a:spLocks noGrp="1"/>
          </p:cNvSpPr>
          <p:nvPr>
            <p:ph type="title"/>
          </p:nvPr>
        </p:nvSpPr>
        <p:spPr>
          <a:xfrm>
            <a:off x="5693734" y="557304"/>
            <a:ext cx="5355265" cy="1625731"/>
          </a:xfrm>
        </p:spPr>
        <p:txBody>
          <a:bodyPr rtlCol="0">
            <a:normAutofit/>
          </a:bodyPr>
          <a:lstStyle>
            <a:lvl1pPr>
              <a:defRPr sz="4400"/>
            </a:lvl1pPr>
          </a:lstStyle>
          <a:p>
            <a:pPr rtl="0"/>
            <a:r>
              <a:rPr lang="de-DE"/>
              <a:t>Mastertitelformat bearbeiten</a:t>
            </a:r>
          </a:p>
        </p:txBody>
      </p:sp>
      <p:cxnSp>
        <p:nvCxnSpPr>
          <p:cNvPr id="10" name="Gerader Verbinder 9">
            <a:extLst>
              <a:ext uri="{FF2B5EF4-FFF2-40B4-BE49-F238E27FC236}">
                <a16:creationId xmlns:a16="http://schemas.microsoft.com/office/drawing/2014/main" id="{34B16D8F-69C0-44C7-95EE-6C7CDECACDAF}"/>
              </a:ext>
              <a:ext uri="{C183D7F6-B498-43B3-948B-1728B52AA6E4}">
                <adec:decorative xmlns:adec="http://schemas.microsoft.com/office/drawing/2017/decorative" val="1"/>
              </a:ext>
            </a:extLst>
          </p:cNvPr>
          <p:cNvCxnSpPr>
            <a:cxnSpLocks/>
          </p:cNvCxnSpPr>
          <p:nvPr userDrawn="1"/>
        </p:nvCxnSpPr>
        <p:spPr>
          <a:xfrm flipV="1">
            <a:off x="4576137" y="0"/>
            <a:ext cx="668374"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Bildplatzhalter 12">
            <a:extLst>
              <a:ext uri="{FF2B5EF4-FFF2-40B4-BE49-F238E27FC236}">
                <a16:creationId xmlns:a16="http://schemas.microsoft.com/office/drawing/2014/main" id="{E8FA2190-55B9-429E-AE43-1A9A41DBEBF9}"/>
              </a:ext>
            </a:extLst>
          </p:cNvPr>
          <p:cNvSpPr>
            <a:spLocks noGrp="1"/>
          </p:cNvSpPr>
          <p:nvPr>
            <p:ph type="pic" sz="quarter" idx="13"/>
          </p:nvPr>
        </p:nvSpPr>
        <p:spPr>
          <a:xfrm>
            <a:off x="1" y="0"/>
            <a:ext cx="4742121" cy="3434316"/>
          </a:xfrm>
          <a:custGeom>
            <a:avLst/>
            <a:gdLst>
              <a:gd name="connsiteX0" fmla="*/ 0 w 4742121"/>
              <a:gd name="connsiteY0" fmla="*/ 0 h 3434316"/>
              <a:gd name="connsiteX1" fmla="*/ 4306186 w 4742121"/>
              <a:gd name="connsiteY1" fmla="*/ 0 h 3434316"/>
              <a:gd name="connsiteX2" fmla="*/ 4742121 w 4742121"/>
              <a:gd name="connsiteY2" fmla="*/ 3434316 h 3434316"/>
              <a:gd name="connsiteX3" fmla="*/ 0 w 4742121"/>
              <a:gd name="connsiteY3" fmla="*/ 3434316 h 3434316"/>
            </a:gdLst>
            <a:ahLst/>
            <a:cxnLst>
              <a:cxn ang="0">
                <a:pos x="connsiteX0" y="connsiteY0"/>
              </a:cxn>
              <a:cxn ang="0">
                <a:pos x="connsiteX1" y="connsiteY1"/>
              </a:cxn>
              <a:cxn ang="0">
                <a:pos x="connsiteX2" y="connsiteY2"/>
              </a:cxn>
              <a:cxn ang="0">
                <a:pos x="connsiteX3" y="connsiteY3"/>
              </a:cxn>
            </a:cxnLst>
            <a:rect l="l" t="t" r="r" b="b"/>
            <a:pathLst>
              <a:path w="4742121" h="3434316">
                <a:moveTo>
                  <a:pt x="0" y="0"/>
                </a:moveTo>
                <a:lnTo>
                  <a:pt x="4306186" y="0"/>
                </a:lnTo>
                <a:lnTo>
                  <a:pt x="4742121" y="3434316"/>
                </a:lnTo>
                <a:lnTo>
                  <a:pt x="0" y="3434316"/>
                </a:lnTo>
                <a:close/>
              </a:path>
            </a:pathLst>
          </a:custGeom>
          <a:solidFill>
            <a:schemeClr val="accent2"/>
          </a:solidFill>
        </p:spPr>
        <p:txBody>
          <a:bodyPr wrap="square" rtlCol="0">
            <a:noAutofit/>
          </a:bodyPr>
          <a:lstStyle/>
          <a:p>
            <a:pPr rtl="0"/>
            <a:r>
              <a:rPr lang="de-DE"/>
              <a:t>Bild durch Klicken auf Symbol hinzufügen</a:t>
            </a:r>
          </a:p>
        </p:txBody>
      </p:sp>
      <p:sp>
        <p:nvSpPr>
          <p:cNvPr id="16" name="Bildplatzhalter 15">
            <a:extLst>
              <a:ext uri="{FF2B5EF4-FFF2-40B4-BE49-F238E27FC236}">
                <a16:creationId xmlns:a16="http://schemas.microsoft.com/office/drawing/2014/main" id="{B2EDFEAD-E435-414E-A9BA-4119679CBA66}"/>
              </a:ext>
            </a:extLst>
          </p:cNvPr>
          <p:cNvSpPr>
            <a:spLocks noGrp="1"/>
          </p:cNvSpPr>
          <p:nvPr>
            <p:ph type="pic" sz="quarter" idx="14"/>
          </p:nvPr>
        </p:nvSpPr>
        <p:spPr>
          <a:xfrm>
            <a:off x="-5" y="3432620"/>
            <a:ext cx="5178056" cy="3425380"/>
          </a:xfrm>
          <a:custGeom>
            <a:avLst/>
            <a:gdLst>
              <a:gd name="connsiteX0" fmla="*/ 0 w 5178056"/>
              <a:gd name="connsiteY0" fmla="*/ 0 h 3425380"/>
              <a:gd name="connsiteX1" fmla="*/ 4742581 w 5178056"/>
              <a:gd name="connsiteY1" fmla="*/ 0 h 3425380"/>
              <a:gd name="connsiteX2" fmla="*/ 5178056 w 5178056"/>
              <a:gd name="connsiteY2" fmla="*/ 3425380 h 3425380"/>
              <a:gd name="connsiteX3" fmla="*/ 0 w 5178056"/>
              <a:gd name="connsiteY3" fmla="*/ 3425380 h 3425380"/>
            </a:gdLst>
            <a:ahLst/>
            <a:cxnLst>
              <a:cxn ang="0">
                <a:pos x="connsiteX0" y="connsiteY0"/>
              </a:cxn>
              <a:cxn ang="0">
                <a:pos x="connsiteX1" y="connsiteY1"/>
              </a:cxn>
              <a:cxn ang="0">
                <a:pos x="connsiteX2" y="connsiteY2"/>
              </a:cxn>
              <a:cxn ang="0">
                <a:pos x="connsiteX3" y="connsiteY3"/>
              </a:cxn>
            </a:cxnLst>
            <a:rect l="l" t="t" r="r" b="b"/>
            <a:pathLst>
              <a:path w="5178056" h="3425380">
                <a:moveTo>
                  <a:pt x="0" y="0"/>
                </a:moveTo>
                <a:lnTo>
                  <a:pt x="4742581" y="0"/>
                </a:lnTo>
                <a:lnTo>
                  <a:pt x="5178056" y="3425380"/>
                </a:lnTo>
                <a:lnTo>
                  <a:pt x="0" y="3425380"/>
                </a:lnTo>
                <a:close/>
              </a:path>
            </a:pathLst>
          </a:custGeom>
          <a:solidFill>
            <a:schemeClr val="accent2">
              <a:lumMod val="60000"/>
              <a:lumOff val="40000"/>
            </a:schemeClr>
          </a:solidFill>
        </p:spPr>
        <p:txBody>
          <a:bodyPr wrap="square" rtlCol="0">
            <a:noAutofit/>
          </a:bodyPr>
          <a:lstStyle/>
          <a:p>
            <a:pPr rtl="0"/>
            <a:r>
              <a:rPr lang="de-DE"/>
              <a:t>Bild durch Klicken auf Symbol hinzufügen</a:t>
            </a:r>
          </a:p>
        </p:txBody>
      </p:sp>
      <p:sp>
        <p:nvSpPr>
          <p:cNvPr id="9" name="Inhaltsplatzhalter 2">
            <a:extLst>
              <a:ext uri="{FF2B5EF4-FFF2-40B4-BE49-F238E27FC236}">
                <a16:creationId xmlns:a16="http://schemas.microsoft.com/office/drawing/2014/main" id="{F7C28F12-C8E8-444E-8B69-9A0561604317}"/>
              </a:ext>
            </a:extLst>
          </p:cNvPr>
          <p:cNvSpPr>
            <a:spLocks noGrp="1"/>
          </p:cNvSpPr>
          <p:nvPr>
            <p:ph idx="1"/>
          </p:nvPr>
        </p:nvSpPr>
        <p:spPr>
          <a:xfrm>
            <a:off x="5693734" y="2183035"/>
            <a:ext cx="5355266" cy="4121845"/>
          </a:xfrm>
        </p:spPr>
        <p:txBody>
          <a:bodyPr rtlCol="0" anchor="ctr">
            <a:normAutofit/>
          </a:bodyPr>
          <a:lstStyle>
            <a:lvl1pPr marL="0" indent="0">
              <a:buNone/>
              <a:defRPr/>
            </a:lvl1pPr>
          </a:lstStyle>
          <a:p>
            <a:pPr lvl="0" rtl="0"/>
            <a:r>
              <a:rPr lang="de-DE"/>
              <a:t>Mastertextformat bearbeiten</a:t>
            </a:r>
          </a:p>
        </p:txBody>
      </p:sp>
      <p:sp>
        <p:nvSpPr>
          <p:cNvPr id="3" name="Fußzeilenplatzhalt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rtlCol="0"/>
          <a:lstStyle>
            <a:lvl1pPr>
              <a:defRPr>
                <a:solidFill>
                  <a:schemeClr val="bg1"/>
                </a:solidFill>
              </a:defRPr>
            </a:lvl1pPr>
          </a:lstStyle>
          <a:p>
            <a:pPr rtl="0"/>
            <a:r>
              <a:rPr lang="de-DE"/>
              <a:t>Beispiel für einen Fußzeilentext</a:t>
            </a:r>
            <a:endParaRPr lang="de-DE">
              <a:solidFill>
                <a:schemeClr val="bg1"/>
              </a:solidFill>
            </a:endParaRPr>
          </a:p>
        </p:txBody>
      </p:sp>
      <p:sp>
        <p:nvSpPr>
          <p:cNvPr id="2" name="Datumsplatzhalter 1">
            <a:extLst>
              <a:ext uri="{FF2B5EF4-FFF2-40B4-BE49-F238E27FC236}">
                <a16:creationId xmlns:a16="http://schemas.microsoft.com/office/drawing/2014/main" id="{C8031033-9688-463F-9614-47F2F5BC6BF7}"/>
              </a:ext>
            </a:extLst>
          </p:cNvPr>
          <p:cNvSpPr>
            <a:spLocks noGrp="1"/>
          </p:cNvSpPr>
          <p:nvPr>
            <p:ph type="dt" sz="half" idx="10"/>
          </p:nvPr>
        </p:nvSpPr>
        <p:spPr/>
        <p:txBody>
          <a:bodyPr rtlCol="0"/>
          <a:lstStyle/>
          <a:p>
            <a:pPr rtl="0"/>
            <a:r>
              <a:rPr lang="de-DE"/>
              <a:t>07.02.20xx</a:t>
            </a:r>
          </a:p>
        </p:txBody>
      </p:sp>
      <p:sp>
        <p:nvSpPr>
          <p:cNvPr id="4" name="Foliennummernplatzhalt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455565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Abschnittsumbruch">
    <p:spTree>
      <p:nvGrpSpPr>
        <p:cNvPr id="1" name=""/>
        <p:cNvGrpSpPr/>
        <p:nvPr/>
      </p:nvGrpSpPr>
      <p:grpSpPr>
        <a:xfrm>
          <a:off x="0" y="0"/>
          <a:ext cx="0" cy="0"/>
          <a:chOff x="0" y="0"/>
          <a:chExt cx="0" cy="0"/>
        </a:xfrm>
      </p:grpSpPr>
      <p:sp>
        <p:nvSpPr>
          <p:cNvPr id="13" name="Untertitel 2">
            <a:extLst>
              <a:ext uri="{FF2B5EF4-FFF2-40B4-BE49-F238E27FC236}">
                <a16:creationId xmlns:a16="http://schemas.microsoft.com/office/drawing/2014/main" id="{49714512-90F0-4B35-94F8-E1B4DCE963AA}"/>
              </a:ext>
            </a:extLst>
          </p:cNvPr>
          <p:cNvSpPr>
            <a:spLocks noGrp="1"/>
          </p:cNvSpPr>
          <p:nvPr>
            <p:ph type="subTitle" idx="1"/>
          </p:nvPr>
        </p:nvSpPr>
        <p:spPr>
          <a:xfrm>
            <a:off x="967750" y="975816"/>
            <a:ext cx="2979897" cy="1264340"/>
          </a:xfrm>
        </p:spPr>
        <p:txBody>
          <a:bodyPr rtlCol="0" anchor="b">
            <a:normAutofit/>
          </a:bodyPr>
          <a:lstStyle>
            <a:lvl1pPr>
              <a:buNone/>
              <a:defRPr/>
            </a:lvl1pPr>
          </a:lstStyle>
          <a:p>
            <a:pPr algn="l" rtl="0"/>
            <a:r>
              <a:rPr lang="de-DE" sz="1600"/>
              <a:t>Master-Untertitelformat bearbeiten</a:t>
            </a:r>
          </a:p>
        </p:txBody>
      </p:sp>
      <p:sp>
        <p:nvSpPr>
          <p:cNvPr id="20" name="Bildplatzhalter 19">
            <a:extLst>
              <a:ext uri="{FF2B5EF4-FFF2-40B4-BE49-F238E27FC236}">
                <a16:creationId xmlns:a16="http://schemas.microsoft.com/office/drawing/2014/main" id="{44895DE7-C22A-447F-B81A-BDCA25CAF27B}"/>
              </a:ext>
            </a:extLst>
          </p:cNvPr>
          <p:cNvSpPr>
            <a:spLocks noGrp="1"/>
          </p:cNvSpPr>
          <p:nvPr>
            <p:ph type="pic" sz="quarter" idx="13"/>
          </p:nvPr>
        </p:nvSpPr>
        <p:spPr>
          <a:xfrm>
            <a:off x="3208292" y="3"/>
            <a:ext cx="8997356" cy="4581079"/>
          </a:xfrm>
          <a:custGeom>
            <a:avLst/>
            <a:gdLst>
              <a:gd name="connsiteX0" fmla="*/ 0 w 8997356"/>
              <a:gd name="connsiteY0" fmla="*/ 0 h 4581079"/>
              <a:gd name="connsiteX1" fmla="*/ 8983708 w 8997356"/>
              <a:gd name="connsiteY1" fmla="*/ 0 h 4581079"/>
              <a:gd name="connsiteX2" fmla="*/ 8997356 w 8997356"/>
              <a:gd name="connsiteY2" fmla="*/ 893928 h 4581079"/>
              <a:gd name="connsiteX3" fmla="*/ 4060801 w 8997356"/>
              <a:gd name="connsiteY3" fmla="*/ 4581079 h 4581079"/>
            </a:gdLst>
            <a:ahLst/>
            <a:cxnLst>
              <a:cxn ang="0">
                <a:pos x="connsiteX0" y="connsiteY0"/>
              </a:cxn>
              <a:cxn ang="0">
                <a:pos x="connsiteX1" y="connsiteY1"/>
              </a:cxn>
              <a:cxn ang="0">
                <a:pos x="connsiteX2" y="connsiteY2"/>
              </a:cxn>
              <a:cxn ang="0">
                <a:pos x="connsiteX3" y="connsiteY3"/>
              </a:cxn>
            </a:cxnLst>
            <a:rect l="l" t="t" r="r" b="b"/>
            <a:pathLst>
              <a:path w="8997356" h="4581079">
                <a:moveTo>
                  <a:pt x="0" y="0"/>
                </a:moveTo>
                <a:lnTo>
                  <a:pt x="8983708" y="0"/>
                </a:lnTo>
                <a:lnTo>
                  <a:pt x="8997356" y="893928"/>
                </a:lnTo>
                <a:lnTo>
                  <a:pt x="4060801" y="4581079"/>
                </a:lnTo>
                <a:close/>
              </a:path>
            </a:pathLst>
          </a:custGeom>
          <a:solidFill>
            <a:schemeClr val="accent2"/>
          </a:solidFill>
        </p:spPr>
        <p:txBody>
          <a:bodyPr wrap="square" rtlCol="0">
            <a:noAutofit/>
          </a:bodyPr>
          <a:lstStyle/>
          <a:p>
            <a:pPr rtl="0"/>
            <a:r>
              <a:rPr lang="de-DE"/>
              <a:t>Bild durch Klicken auf Symbol hinzufügen</a:t>
            </a:r>
          </a:p>
        </p:txBody>
      </p:sp>
      <p:sp>
        <p:nvSpPr>
          <p:cNvPr id="23" name="Bildplatzhalter 22">
            <a:extLst>
              <a:ext uri="{FF2B5EF4-FFF2-40B4-BE49-F238E27FC236}">
                <a16:creationId xmlns:a16="http://schemas.microsoft.com/office/drawing/2014/main" id="{A5B5EF63-EEAA-4B07-A2B8-2483452BBA37}"/>
              </a:ext>
            </a:extLst>
          </p:cNvPr>
          <p:cNvSpPr>
            <a:spLocks noGrp="1"/>
          </p:cNvSpPr>
          <p:nvPr>
            <p:ph type="pic" sz="quarter" idx="14"/>
          </p:nvPr>
        </p:nvSpPr>
        <p:spPr>
          <a:xfrm>
            <a:off x="7243070" y="883420"/>
            <a:ext cx="4948931" cy="5974580"/>
          </a:xfrm>
          <a:custGeom>
            <a:avLst/>
            <a:gdLst>
              <a:gd name="connsiteX0" fmla="*/ 4948931 w 4948931"/>
              <a:gd name="connsiteY0" fmla="*/ 0 h 5974580"/>
              <a:gd name="connsiteX1" fmla="*/ 4948931 w 4948931"/>
              <a:gd name="connsiteY1" fmla="*/ 5974580 h 5974580"/>
              <a:gd name="connsiteX2" fmla="*/ 2028713 w 4948931"/>
              <a:gd name="connsiteY2" fmla="*/ 5974580 h 5974580"/>
              <a:gd name="connsiteX3" fmla="*/ 0 w 4948931"/>
              <a:gd name="connsiteY3" fmla="*/ 3710792 h 5974580"/>
            </a:gdLst>
            <a:ahLst/>
            <a:cxnLst>
              <a:cxn ang="0">
                <a:pos x="connsiteX0" y="connsiteY0"/>
              </a:cxn>
              <a:cxn ang="0">
                <a:pos x="connsiteX1" y="connsiteY1"/>
              </a:cxn>
              <a:cxn ang="0">
                <a:pos x="connsiteX2" y="connsiteY2"/>
              </a:cxn>
              <a:cxn ang="0">
                <a:pos x="connsiteX3" y="connsiteY3"/>
              </a:cxn>
            </a:cxnLst>
            <a:rect l="l" t="t" r="r" b="b"/>
            <a:pathLst>
              <a:path w="4948931" h="5974580">
                <a:moveTo>
                  <a:pt x="4948931" y="0"/>
                </a:moveTo>
                <a:lnTo>
                  <a:pt x="4948931" y="5974580"/>
                </a:lnTo>
                <a:lnTo>
                  <a:pt x="2028713" y="5974580"/>
                </a:lnTo>
                <a:lnTo>
                  <a:pt x="0" y="3710792"/>
                </a:lnTo>
                <a:close/>
              </a:path>
            </a:pathLst>
          </a:custGeom>
          <a:solidFill>
            <a:schemeClr val="accent2">
              <a:lumMod val="60000"/>
              <a:lumOff val="40000"/>
            </a:schemeClr>
          </a:solidFill>
        </p:spPr>
        <p:txBody>
          <a:bodyPr wrap="square" rtlCol="0">
            <a:noAutofit/>
          </a:bodyPr>
          <a:lstStyle/>
          <a:p>
            <a:pPr rtl="0"/>
            <a:r>
              <a:rPr lang="de-DE"/>
              <a:t>Bild durch Klicken auf Symbol hinzufügen</a:t>
            </a:r>
          </a:p>
        </p:txBody>
      </p:sp>
      <p:sp>
        <p:nvSpPr>
          <p:cNvPr id="26" name="Bildplatzhalter 25">
            <a:extLst>
              <a:ext uri="{FF2B5EF4-FFF2-40B4-BE49-F238E27FC236}">
                <a16:creationId xmlns:a16="http://schemas.microsoft.com/office/drawing/2014/main" id="{C4F9D0F6-DE6A-44A3-9D9E-A53D0C229248}"/>
              </a:ext>
            </a:extLst>
          </p:cNvPr>
          <p:cNvSpPr>
            <a:spLocks noGrp="1"/>
          </p:cNvSpPr>
          <p:nvPr>
            <p:ph type="pic" sz="quarter" idx="15"/>
          </p:nvPr>
        </p:nvSpPr>
        <p:spPr>
          <a:xfrm>
            <a:off x="4234997" y="4574265"/>
            <a:ext cx="5074516" cy="2298983"/>
          </a:xfrm>
          <a:custGeom>
            <a:avLst/>
            <a:gdLst>
              <a:gd name="connsiteX0" fmla="*/ 3034176 w 5074516"/>
              <a:gd name="connsiteY0" fmla="*/ 0 h 2298983"/>
              <a:gd name="connsiteX1" fmla="*/ 5074516 w 5074516"/>
              <a:gd name="connsiteY1" fmla="*/ 2298983 h 2298983"/>
              <a:gd name="connsiteX2" fmla="*/ 0 w 5074516"/>
              <a:gd name="connsiteY2" fmla="*/ 2298983 h 2298983"/>
            </a:gdLst>
            <a:ahLst/>
            <a:cxnLst>
              <a:cxn ang="0">
                <a:pos x="connsiteX0" y="connsiteY0"/>
              </a:cxn>
              <a:cxn ang="0">
                <a:pos x="connsiteX1" y="connsiteY1"/>
              </a:cxn>
              <a:cxn ang="0">
                <a:pos x="connsiteX2" y="connsiteY2"/>
              </a:cxn>
            </a:cxnLst>
            <a:rect l="l" t="t" r="r" b="b"/>
            <a:pathLst>
              <a:path w="5074516" h="2298983">
                <a:moveTo>
                  <a:pt x="3034176" y="0"/>
                </a:moveTo>
                <a:lnTo>
                  <a:pt x="5074516" y="2298983"/>
                </a:lnTo>
                <a:lnTo>
                  <a:pt x="0" y="2298983"/>
                </a:lnTo>
                <a:close/>
              </a:path>
            </a:pathLst>
          </a:custGeom>
          <a:solidFill>
            <a:schemeClr val="accent2"/>
          </a:solidFill>
        </p:spPr>
        <p:txBody>
          <a:bodyPr wrap="square" rtlCol="0">
            <a:noAutofit/>
          </a:bodyPr>
          <a:lstStyle/>
          <a:p>
            <a:pPr rtl="0"/>
            <a:r>
              <a:rPr lang="de-DE"/>
              <a:t>Bild durch Klicken auf Symbol hinzufügen</a:t>
            </a:r>
          </a:p>
        </p:txBody>
      </p:sp>
      <p:sp>
        <p:nvSpPr>
          <p:cNvPr id="5" name="Titel 4">
            <a:extLst>
              <a:ext uri="{FF2B5EF4-FFF2-40B4-BE49-F238E27FC236}">
                <a16:creationId xmlns:a16="http://schemas.microsoft.com/office/drawing/2014/main" id="{9FEE8AE0-4188-4CB6-8BFB-70E163ED7FA5}"/>
              </a:ext>
            </a:extLst>
          </p:cNvPr>
          <p:cNvSpPr>
            <a:spLocks noGrp="1"/>
          </p:cNvSpPr>
          <p:nvPr>
            <p:ph type="title"/>
          </p:nvPr>
        </p:nvSpPr>
        <p:spPr>
          <a:xfrm>
            <a:off x="969264" y="2679192"/>
            <a:ext cx="4946904" cy="3273552"/>
          </a:xfrm>
        </p:spPr>
        <p:txBody>
          <a:bodyPr rtlCol="0">
            <a:normAutofit/>
          </a:bodyPr>
          <a:lstStyle>
            <a:lvl1pPr>
              <a:defRPr sz="4400"/>
            </a:lvl1pPr>
          </a:lstStyle>
          <a:p>
            <a:pPr rtl="0"/>
            <a:r>
              <a:rPr lang="de-DE"/>
              <a:t>Mastertitelformat bearbeiten</a:t>
            </a:r>
          </a:p>
        </p:txBody>
      </p:sp>
    </p:spTree>
    <p:extLst>
      <p:ext uri="{BB962C8B-B14F-4D97-AF65-F5344CB8AC3E}">
        <p14:creationId xmlns:p14="http://schemas.microsoft.com/office/powerpoint/2010/main" val="1329810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el und Inhaltsdiagramm">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D75558-A264-444E-829B-51AAE6B4BFCE}"/>
              </a:ext>
            </a:extLst>
          </p:cNvPr>
          <p:cNvSpPr>
            <a:spLocks noGrp="1"/>
          </p:cNvSpPr>
          <p:nvPr>
            <p:ph type="title"/>
          </p:nvPr>
        </p:nvSpPr>
        <p:spPr/>
        <p:txBody>
          <a:bodyPr rtlCol="0">
            <a:normAutofit/>
          </a:bodyPr>
          <a:lstStyle>
            <a:lvl1pPr>
              <a:defRPr sz="4400"/>
            </a:lvl1pPr>
          </a:lstStyle>
          <a:p>
            <a:pPr rtl="0"/>
            <a:r>
              <a:rPr lang="de-DE"/>
              <a:t>Mastertitelformat bearbeiten</a:t>
            </a:r>
          </a:p>
        </p:txBody>
      </p:sp>
      <p:sp>
        <p:nvSpPr>
          <p:cNvPr id="3" name="Inhaltsplatzhalt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4024312"/>
          </a:xfrm>
        </p:spPr>
        <p:txBody>
          <a:bodyPr rtlCol="0"/>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5" name="Fußzeilenplatzhalt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rtlCol="0"/>
          <a:lstStyle/>
          <a:p>
            <a:pPr rtl="0"/>
            <a:r>
              <a:rPr lang="de-DE"/>
              <a:t>Beispiel für einen Fußzeilentext</a:t>
            </a:r>
          </a:p>
        </p:txBody>
      </p:sp>
      <p:sp>
        <p:nvSpPr>
          <p:cNvPr id="4" name="Datumsplatzhalter 3">
            <a:extLst>
              <a:ext uri="{FF2B5EF4-FFF2-40B4-BE49-F238E27FC236}">
                <a16:creationId xmlns:a16="http://schemas.microsoft.com/office/drawing/2014/main" id="{A55E4A6B-1966-4E57-9FB8-8B111E97BC11}"/>
              </a:ext>
            </a:extLst>
          </p:cNvPr>
          <p:cNvSpPr>
            <a:spLocks noGrp="1"/>
          </p:cNvSpPr>
          <p:nvPr>
            <p:ph type="dt" sz="half" idx="10"/>
          </p:nvPr>
        </p:nvSpPr>
        <p:spPr/>
        <p:txBody>
          <a:bodyPr rtlCol="0"/>
          <a:lstStyle/>
          <a:p>
            <a:pPr rtl="0"/>
            <a:r>
              <a:rPr lang="de-DE"/>
              <a:t>07.02.20xx</a:t>
            </a:r>
          </a:p>
        </p:txBody>
      </p:sp>
      <p:sp>
        <p:nvSpPr>
          <p:cNvPr id="6" name="Foliennummernplatzhalt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3626483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D75558-A264-444E-829B-51AAE6B4BFCE}"/>
              </a:ext>
            </a:extLst>
          </p:cNvPr>
          <p:cNvSpPr>
            <a:spLocks noGrp="1"/>
          </p:cNvSpPr>
          <p:nvPr>
            <p:ph type="title"/>
          </p:nvPr>
        </p:nvSpPr>
        <p:spPr/>
        <p:txBody>
          <a:bodyPr rtlCol="0">
            <a:normAutofit/>
          </a:bodyPr>
          <a:lstStyle>
            <a:lvl1pPr>
              <a:defRPr sz="4400"/>
            </a:lvl1pPr>
          </a:lstStyle>
          <a:p>
            <a:pPr rtl="0"/>
            <a:r>
              <a:rPr lang="de-DE"/>
              <a:t>Mastertitelformat bearbeiten</a:t>
            </a:r>
          </a:p>
        </p:txBody>
      </p:sp>
      <p:sp>
        <p:nvSpPr>
          <p:cNvPr id="3" name="Inhaltsplatzhalt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2649690"/>
          </a:xfrm>
        </p:spPr>
        <p:txBody>
          <a:bodyPr rtlCol="0"/>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5" name="Fußzeilenplatzhalt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rtlCol="0"/>
          <a:lstStyle/>
          <a:p>
            <a:pPr rtl="0"/>
            <a:r>
              <a:rPr lang="de-DE"/>
              <a:t>Beispiel für einen Fußzeilentext</a:t>
            </a:r>
          </a:p>
        </p:txBody>
      </p:sp>
      <p:sp>
        <p:nvSpPr>
          <p:cNvPr id="4" name="Datumsplatzhalter 3">
            <a:extLst>
              <a:ext uri="{FF2B5EF4-FFF2-40B4-BE49-F238E27FC236}">
                <a16:creationId xmlns:a16="http://schemas.microsoft.com/office/drawing/2014/main" id="{A55E4A6B-1966-4E57-9FB8-8B111E97BC11}"/>
              </a:ext>
            </a:extLst>
          </p:cNvPr>
          <p:cNvSpPr>
            <a:spLocks noGrp="1"/>
          </p:cNvSpPr>
          <p:nvPr>
            <p:ph type="dt" sz="half" idx="10"/>
          </p:nvPr>
        </p:nvSpPr>
        <p:spPr/>
        <p:txBody>
          <a:bodyPr rtlCol="0"/>
          <a:lstStyle/>
          <a:p>
            <a:pPr rtl="0"/>
            <a:r>
              <a:rPr lang="de-DE"/>
              <a:t>07.02.20xx</a:t>
            </a:r>
          </a:p>
        </p:txBody>
      </p:sp>
      <p:sp>
        <p:nvSpPr>
          <p:cNvPr id="6" name="Foliennummernplatzhalt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49059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Zitat">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C8031033-9688-463F-9614-47F2F5BC6BF7}"/>
              </a:ext>
            </a:extLst>
          </p:cNvPr>
          <p:cNvSpPr>
            <a:spLocks noGrp="1"/>
          </p:cNvSpPr>
          <p:nvPr>
            <p:ph type="dt" sz="half" idx="10"/>
          </p:nvPr>
        </p:nvSpPr>
        <p:spPr/>
        <p:txBody>
          <a:bodyPr rtlCol="0"/>
          <a:lstStyle/>
          <a:p>
            <a:pPr rtl="0"/>
            <a:r>
              <a:rPr lang="de-DE"/>
              <a:t>07.02.20xx</a:t>
            </a:r>
          </a:p>
        </p:txBody>
      </p:sp>
      <p:sp>
        <p:nvSpPr>
          <p:cNvPr id="3" name="Fußzeilenplatzhalt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rtlCol="0"/>
          <a:lstStyle/>
          <a:p>
            <a:pPr rtl="0"/>
            <a:r>
              <a:rPr lang="de-DE"/>
              <a:t>Beispiel für einen Fußzeilentext</a:t>
            </a:r>
          </a:p>
        </p:txBody>
      </p:sp>
      <p:sp>
        <p:nvSpPr>
          <p:cNvPr id="4" name="Foliennummernplatzhalt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
        <p:nvSpPr>
          <p:cNvPr id="6" name="Rechteck 23">
            <a:extLst>
              <a:ext uri="{FF2B5EF4-FFF2-40B4-BE49-F238E27FC236}">
                <a16:creationId xmlns:a16="http://schemas.microsoft.com/office/drawing/2014/main" id="{08BDEDEF-6AC9-4ADF-B6AE-83CC82D2A7B7}"/>
              </a:ext>
              <a:ext uri="{C183D7F6-B498-43B3-948B-1728B52AA6E4}">
                <adec:decorative xmlns:adec="http://schemas.microsoft.com/office/drawing/2017/decorative" val="1"/>
              </a:ext>
            </a:extLst>
          </p:cNvPr>
          <p:cNvSpPr/>
          <p:nvPr userDrawn="1"/>
        </p:nvSpPr>
        <p:spPr>
          <a:xfrm rot="10800000">
            <a:off x="0" y="-5979"/>
            <a:ext cx="5111086" cy="6877626"/>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 name="connsiteX0" fmla="*/ 2702995 w 6699211"/>
              <a:gd name="connsiteY0" fmla="*/ 56139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56139 h 6857998"/>
              <a:gd name="connsiteX0" fmla="*/ 2702995 w 6699211"/>
              <a:gd name="connsiteY0" fmla="*/ 29135 h 6830994"/>
              <a:gd name="connsiteX1" fmla="*/ 6681322 w 6699211"/>
              <a:gd name="connsiteY1" fmla="*/ 0 h 6830994"/>
              <a:gd name="connsiteX2" fmla="*/ 6699211 w 6699211"/>
              <a:gd name="connsiteY2" fmla="*/ 6830994 h 6830994"/>
              <a:gd name="connsiteX3" fmla="*/ 0 w 6699211"/>
              <a:gd name="connsiteY3" fmla="*/ 6817346 h 6830994"/>
              <a:gd name="connsiteX4" fmla="*/ 2702995 w 6699211"/>
              <a:gd name="connsiteY4" fmla="*/ 29135 h 6830994"/>
              <a:gd name="connsiteX0" fmla="*/ 2702995 w 6699211"/>
              <a:gd name="connsiteY0" fmla="*/ 2131 h 6803990"/>
              <a:gd name="connsiteX1" fmla="*/ 6699211 w 6699211"/>
              <a:gd name="connsiteY1" fmla="*/ 0 h 6803990"/>
              <a:gd name="connsiteX2" fmla="*/ 6699211 w 6699211"/>
              <a:gd name="connsiteY2" fmla="*/ 6803990 h 6803990"/>
              <a:gd name="connsiteX3" fmla="*/ 0 w 6699211"/>
              <a:gd name="connsiteY3" fmla="*/ 6790342 h 6803990"/>
              <a:gd name="connsiteX4" fmla="*/ 2702995 w 6699211"/>
              <a:gd name="connsiteY4" fmla="*/ 2131 h 6803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03990">
                <a:moveTo>
                  <a:pt x="2702995" y="2131"/>
                </a:moveTo>
                <a:lnTo>
                  <a:pt x="6699211" y="0"/>
                </a:lnTo>
                <a:lnTo>
                  <a:pt x="6699211" y="6803990"/>
                </a:lnTo>
                <a:lnTo>
                  <a:pt x="0" y="6790342"/>
                </a:lnTo>
                <a:lnTo>
                  <a:pt x="2702995" y="213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7" name="Titel 1">
            <a:extLst>
              <a:ext uri="{FF2B5EF4-FFF2-40B4-BE49-F238E27FC236}">
                <a16:creationId xmlns:a16="http://schemas.microsoft.com/office/drawing/2014/main" id="{AC0CB336-8515-4565-B747-B4EA83B435BD}"/>
              </a:ext>
            </a:extLst>
          </p:cNvPr>
          <p:cNvSpPr>
            <a:spLocks noGrp="1"/>
          </p:cNvSpPr>
          <p:nvPr>
            <p:ph type="title"/>
          </p:nvPr>
        </p:nvSpPr>
        <p:spPr>
          <a:xfrm>
            <a:off x="716280" y="680485"/>
            <a:ext cx="3393440" cy="2748515"/>
          </a:xfrm>
        </p:spPr>
        <p:txBody>
          <a:bodyPr rtlCol="0" anchor="t"/>
          <a:lstStyle/>
          <a:p>
            <a:pPr rtl="0"/>
            <a:r>
              <a:rPr lang="de-DE"/>
              <a:t>Mastertitelformat bearbeiten</a:t>
            </a:r>
          </a:p>
        </p:txBody>
      </p:sp>
      <p:cxnSp>
        <p:nvCxnSpPr>
          <p:cNvPr id="8" name="Gerader Verbinder 7">
            <a:extLst>
              <a:ext uri="{FF2B5EF4-FFF2-40B4-BE49-F238E27FC236}">
                <a16:creationId xmlns:a16="http://schemas.microsoft.com/office/drawing/2014/main" id="{064F675D-D792-42C0-8961-D2D1D79CDAEB}"/>
              </a:ext>
              <a:ext uri="{C183D7F6-B498-43B3-948B-1728B52AA6E4}">
                <adec:decorative xmlns:adec="http://schemas.microsoft.com/office/drawing/2017/decorative" val="1"/>
              </a:ext>
            </a:extLst>
          </p:cNvPr>
          <p:cNvCxnSpPr>
            <a:cxnSpLocks/>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9" name="Inhaltsplatzhalter 2">
            <a:extLst>
              <a:ext uri="{FF2B5EF4-FFF2-40B4-BE49-F238E27FC236}">
                <a16:creationId xmlns:a16="http://schemas.microsoft.com/office/drawing/2014/main" id="{06D2EC4D-FD33-4925-B0A8-68C9818DB8E2}"/>
              </a:ext>
            </a:extLst>
          </p:cNvPr>
          <p:cNvSpPr>
            <a:spLocks noGrp="1"/>
          </p:cNvSpPr>
          <p:nvPr>
            <p:ph idx="1"/>
          </p:nvPr>
        </p:nvSpPr>
        <p:spPr>
          <a:xfrm>
            <a:off x="5175678" y="533399"/>
            <a:ext cx="3678762" cy="5771481"/>
          </a:xfrm>
        </p:spPr>
        <p:txBody>
          <a:bodyPr rtlCol="0" anchor="ctr">
            <a:normAutofit/>
          </a:bodyPr>
          <a:lstStyle/>
          <a:p>
            <a:pPr lvl="0" rtl="0"/>
            <a:r>
              <a:rPr lang="de-DE"/>
              <a:t>Mastertextformat bearbeiten</a:t>
            </a:r>
          </a:p>
        </p:txBody>
      </p:sp>
      <p:sp>
        <p:nvSpPr>
          <p:cNvPr id="14" name="Bildplatzhalter 13">
            <a:extLst>
              <a:ext uri="{FF2B5EF4-FFF2-40B4-BE49-F238E27FC236}">
                <a16:creationId xmlns:a16="http://schemas.microsoft.com/office/drawing/2014/main" id="{FC7C9F55-A39F-4FB9-BEAD-745EA3E0A22E}"/>
              </a:ext>
            </a:extLst>
          </p:cNvPr>
          <p:cNvSpPr>
            <a:spLocks noGrp="1"/>
          </p:cNvSpPr>
          <p:nvPr>
            <p:ph type="pic" sz="quarter" idx="13"/>
          </p:nvPr>
        </p:nvSpPr>
        <p:spPr>
          <a:xfrm>
            <a:off x="9531096" y="0"/>
            <a:ext cx="2660904" cy="2322576"/>
          </a:xfrm>
          <a:solidFill>
            <a:schemeClr val="accent2"/>
          </a:solidFill>
        </p:spPr>
        <p:txBody>
          <a:bodyPr rtlCol="0"/>
          <a:lstStyle/>
          <a:p>
            <a:pPr rtl="0"/>
            <a:r>
              <a:rPr lang="de-DE"/>
              <a:t>Bild durch Klicken auf Symbol hinzufügen</a:t>
            </a:r>
          </a:p>
        </p:txBody>
      </p:sp>
      <p:sp>
        <p:nvSpPr>
          <p:cNvPr id="15" name="Bildplatzhalter 13">
            <a:extLst>
              <a:ext uri="{FF2B5EF4-FFF2-40B4-BE49-F238E27FC236}">
                <a16:creationId xmlns:a16="http://schemas.microsoft.com/office/drawing/2014/main" id="{A480833B-6513-44B8-B08A-6FCB3911FEC8}"/>
              </a:ext>
            </a:extLst>
          </p:cNvPr>
          <p:cNvSpPr>
            <a:spLocks noGrp="1"/>
          </p:cNvSpPr>
          <p:nvPr>
            <p:ph type="pic" sz="quarter" idx="14"/>
          </p:nvPr>
        </p:nvSpPr>
        <p:spPr>
          <a:xfrm>
            <a:off x="9531096" y="2324100"/>
            <a:ext cx="2660904" cy="2322576"/>
          </a:xfrm>
          <a:solidFill>
            <a:schemeClr val="accent2"/>
          </a:solidFill>
        </p:spPr>
        <p:txBody>
          <a:bodyPr rtlCol="0"/>
          <a:lstStyle/>
          <a:p>
            <a:pPr rtl="0"/>
            <a:r>
              <a:rPr lang="de-DE"/>
              <a:t>Bild durch Klicken auf Symbol hinzufügen</a:t>
            </a:r>
          </a:p>
        </p:txBody>
      </p:sp>
      <p:sp>
        <p:nvSpPr>
          <p:cNvPr id="16" name="Bildplatzhalter 13">
            <a:extLst>
              <a:ext uri="{FF2B5EF4-FFF2-40B4-BE49-F238E27FC236}">
                <a16:creationId xmlns:a16="http://schemas.microsoft.com/office/drawing/2014/main" id="{3BCCF25F-1246-4BAE-BAA2-FB33719CF555}"/>
              </a:ext>
            </a:extLst>
          </p:cNvPr>
          <p:cNvSpPr>
            <a:spLocks noGrp="1"/>
          </p:cNvSpPr>
          <p:nvPr>
            <p:ph type="pic" sz="quarter" idx="15"/>
          </p:nvPr>
        </p:nvSpPr>
        <p:spPr>
          <a:xfrm>
            <a:off x="9531096" y="4535424"/>
            <a:ext cx="2660904" cy="2322576"/>
          </a:xfrm>
          <a:solidFill>
            <a:schemeClr val="accent2"/>
          </a:solidFill>
        </p:spPr>
        <p:txBody>
          <a:bodyPr rtlCol="0"/>
          <a:lstStyle/>
          <a:p>
            <a:pPr rtl="0"/>
            <a:r>
              <a:rPr lang="de-DE"/>
              <a:t>Bild durch Klicken auf Symbol hinzufügen</a:t>
            </a:r>
          </a:p>
        </p:txBody>
      </p:sp>
    </p:spTree>
    <p:extLst>
      <p:ext uri="{BB962C8B-B14F-4D97-AF65-F5344CB8AC3E}">
        <p14:creationId xmlns:p14="http://schemas.microsoft.com/office/powerpoint/2010/main" val="2670542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B5841DB-C73C-4968-B434-A6AA14DAF625}"/>
              </a:ext>
            </a:extLst>
          </p:cNvPr>
          <p:cNvSpPr>
            <a:spLocks noGrp="1"/>
          </p:cNvSpPr>
          <p:nvPr>
            <p:ph type="title"/>
          </p:nvPr>
        </p:nvSpPr>
        <p:spPr/>
        <p:txBody>
          <a:bodyPr rtlCol="0">
            <a:normAutofit/>
          </a:bodyPr>
          <a:lstStyle>
            <a:lvl1pPr>
              <a:defRPr sz="4400"/>
            </a:lvl1pPr>
          </a:lstStyle>
          <a:p>
            <a:pPr rtl="0"/>
            <a:r>
              <a:rPr lang="de-DE"/>
              <a:t>Mastertitelformat bearbeiten</a:t>
            </a:r>
          </a:p>
        </p:txBody>
      </p:sp>
      <p:sp>
        <p:nvSpPr>
          <p:cNvPr id="50" name="Bildplatzhalter 49">
            <a:extLst>
              <a:ext uri="{FF2B5EF4-FFF2-40B4-BE49-F238E27FC236}">
                <a16:creationId xmlns:a16="http://schemas.microsoft.com/office/drawing/2014/main" id="{5496CA69-F288-4538-974D-9A68581F4941}"/>
              </a:ext>
            </a:extLst>
          </p:cNvPr>
          <p:cNvSpPr>
            <a:spLocks noGrp="1"/>
          </p:cNvSpPr>
          <p:nvPr>
            <p:ph type="pic" sz="quarter" idx="20"/>
          </p:nvPr>
        </p:nvSpPr>
        <p:spPr>
          <a:xfrm>
            <a:off x="1143000" y="2350008"/>
            <a:ext cx="1965960" cy="1801368"/>
          </a:xfrm>
          <a:solidFill>
            <a:schemeClr val="accent2"/>
          </a:solidFill>
        </p:spPr>
        <p:txBody>
          <a:bodyPr rtlCol="0"/>
          <a:lstStyle/>
          <a:p>
            <a:pPr rtl="0"/>
            <a:r>
              <a:rPr lang="de-DE"/>
              <a:t>Bild durch Klicken auf Symbol hinzufügen</a:t>
            </a:r>
          </a:p>
        </p:txBody>
      </p:sp>
      <p:sp>
        <p:nvSpPr>
          <p:cNvPr id="39" name="Textplatzhalter 2">
            <a:extLst>
              <a:ext uri="{FF2B5EF4-FFF2-40B4-BE49-F238E27FC236}">
                <a16:creationId xmlns:a16="http://schemas.microsoft.com/office/drawing/2014/main" id="{1F7CBA7A-8076-4743-AD9E-CB0B2B1D1856}"/>
              </a:ext>
            </a:extLst>
          </p:cNvPr>
          <p:cNvSpPr>
            <a:spLocks noGrp="1"/>
          </p:cNvSpPr>
          <p:nvPr>
            <p:ph type="body" idx="1" hasCustomPrompt="1"/>
          </p:nvPr>
        </p:nvSpPr>
        <p:spPr>
          <a:xfrm>
            <a:off x="1145421" y="4319521"/>
            <a:ext cx="1963236" cy="365760"/>
          </a:xfrm>
        </p:spPr>
        <p:txBody>
          <a:bodyPr rtlCol="0">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a:t>Name</a:t>
            </a:r>
          </a:p>
        </p:txBody>
      </p:sp>
      <p:sp>
        <p:nvSpPr>
          <p:cNvPr id="42" name="Textplatzhalter 2">
            <a:extLst>
              <a:ext uri="{FF2B5EF4-FFF2-40B4-BE49-F238E27FC236}">
                <a16:creationId xmlns:a16="http://schemas.microsoft.com/office/drawing/2014/main" id="{8B03D9A7-85A7-4570-ADAF-E43C05B52D00}"/>
              </a:ext>
            </a:extLst>
          </p:cNvPr>
          <p:cNvSpPr>
            <a:spLocks noGrp="1"/>
          </p:cNvSpPr>
          <p:nvPr>
            <p:ph type="body" idx="13" hasCustomPrompt="1"/>
          </p:nvPr>
        </p:nvSpPr>
        <p:spPr>
          <a:xfrm>
            <a:off x="1143000" y="4761768"/>
            <a:ext cx="1963236" cy="741904"/>
          </a:xfrm>
        </p:spPr>
        <p:txBody>
          <a:bodyPr rtlCol="0">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a:t>Titel</a:t>
            </a:r>
          </a:p>
        </p:txBody>
      </p:sp>
      <p:sp>
        <p:nvSpPr>
          <p:cNvPr id="51" name="Bildplatzhalter 49">
            <a:extLst>
              <a:ext uri="{FF2B5EF4-FFF2-40B4-BE49-F238E27FC236}">
                <a16:creationId xmlns:a16="http://schemas.microsoft.com/office/drawing/2014/main" id="{ADF2F19D-7D9A-47B3-8711-A71F034693FE}"/>
              </a:ext>
            </a:extLst>
          </p:cNvPr>
          <p:cNvSpPr>
            <a:spLocks noGrp="1"/>
          </p:cNvSpPr>
          <p:nvPr>
            <p:ph type="pic" sz="quarter" idx="21"/>
          </p:nvPr>
        </p:nvSpPr>
        <p:spPr>
          <a:xfrm>
            <a:off x="3784636" y="2350008"/>
            <a:ext cx="1965960" cy="1801368"/>
          </a:xfrm>
          <a:solidFill>
            <a:schemeClr val="accent2"/>
          </a:solidFill>
        </p:spPr>
        <p:txBody>
          <a:bodyPr rtlCol="0"/>
          <a:lstStyle/>
          <a:p>
            <a:pPr rtl="0"/>
            <a:r>
              <a:rPr lang="de-DE"/>
              <a:t>Bild durch Klicken auf Symbol hinzufügen</a:t>
            </a:r>
          </a:p>
        </p:txBody>
      </p:sp>
      <p:sp>
        <p:nvSpPr>
          <p:cNvPr id="43" name="Textplatzhalter 2">
            <a:extLst>
              <a:ext uri="{FF2B5EF4-FFF2-40B4-BE49-F238E27FC236}">
                <a16:creationId xmlns:a16="http://schemas.microsoft.com/office/drawing/2014/main" id="{790A904C-841C-438E-BD4B-C18FC28CBD03}"/>
              </a:ext>
            </a:extLst>
          </p:cNvPr>
          <p:cNvSpPr>
            <a:spLocks noGrp="1"/>
          </p:cNvSpPr>
          <p:nvPr>
            <p:ph type="body" idx="14" hasCustomPrompt="1"/>
          </p:nvPr>
        </p:nvSpPr>
        <p:spPr>
          <a:xfrm>
            <a:off x="3789781" y="4319520"/>
            <a:ext cx="1963236" cy="365760"/>
          </a:xfrm>
        </p:spPr>
        <p:txBody>
          <a:bodyPr rtlCol="0">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a:t>Name</a:t>
            </a:r>
          </a:p>
        </p:txBody>
      </p:sp>
      <p:sp>
        <p:nvSpPr>
          <p:cNvPr id="44" name="Textplatzhalter 2">
            <a:extLst>
              <a:ext uri="{FF2B5EF4-FFF2-40B4-BE49-F238E27FC236}">
                <a16:creationId xmlns:a16="http://schemas.microsoft.com/office/drawing/2014/main" id="{611759C1-BECA-460C-916A-079B29E05C36}"/>
              </a:ext>
            </a:extLst>
          </p:cNvPr>
          <p:cNvSpPr>
            <a:spLocks noGrp="1"/>
          </p:cNvSpPr>
          <p:nvPr>
            <p:ph type="body" idx="15" hasCustomPrompt="1"/>
          </p:nvPr>
        </p:nvSpPr>
        <p:spPr>
          <a:xfrm>
            <a:off x="3787360" y="4761767"/>
            <a:ext cx="1963236" cy="741904"/>
          </a:xfrm>
        </p:spPr>
        <p:txBody>
          <a:bodyPr rtlCol="0">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a:t>Titel</a:t>
            </a:r>
          </a:p>
        </p:txBody>
      </p:sp>
      <p:sp>
        <p:nvSpPr>
          <p:cNvPr id="52" name="Bildplatzhalter 49">
            <a:extLst>
              <a:ext uri="{FF2B5EF4-FFF2-40B4-BE49-F238E27FC236}">
                <a16:creationId xmlns:a16="http://schemas.microsoft.com/office/drawing/2014/main" id="{4519A595-9DA0-413B-A1E1-B0F059132DD1}"/>
              </a:ext>
            </a:extLst>
          </p:cNvPr>
          <p:cNvSpPr>
            <a:spLocks noGrp="1"/>
          </p:cNvSpPr>
          <p:nvPr>
            <p:ph type="pic" sz="quarter" idx="22"/>
          </p:nvPr>
        </p:nvSpPr>
        <p:spPr>
          <a:xfrm>
            <a:off x="6437376" y="2350008"/>
            <a:ext cx="1965960" cy="1801368"/>
          </a:xfrm>
          <a:solidFill>
            <a:schemeClr val="accent2"/>
          </a:solidFill>
        </p:spPr>
        <p:txBody>
          <a:bodyPr rtlCol="0"/>
          <a:lstStyle/>
          <a:p>
            <a:pPr rtl="0"/>
            <a:r>
              <a:rPr lang="de-DE"/>
              <a:t>Bild durch Klicken auf Symbol hinzufügen</a:t>
            </a:r>
          </a:p>
        </p:txBody>
      </p:sp>
      <p:sp>
        <p:nvSpPr>
          <p:cNvPr id="45" name="Textplatzhalter 2">
            <a:extLst>
              <a:ext uri="{FF2B5EF4-FFF2-40B4-BE49-F238E27FC236}">
                <a16:creationId xmlns:a16="http://schemas.microsoft.com/office/drawing/2014/main" id="{C20274DC-5128-46D8-9229-02288D264936}"/>
              </a:ext>
            </a:extLst>
          </p:cNvPr>
          <p:cNvSpPr>
            <a:spLocks noGrp="1"/>
          </p:cNvSpPr>
          <p:nvPr>
            <p:ph type="body" idx="16" hasCustomPrompt="1"/>
          </p:nvPr>
        </p:nvSpPr>
        <p:spPr>
          <a:xfrm>
            <a:off x="6441406" y="4319520"/>
            <a:ext cx="1963236" cy="365760"/>
          </a:xfrm>
        </p:spPr>
        <p:txBody>
          <a:bodyPr rtlCol="0">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a:t>Name</a:t>
            </a:r>
          </a:p>
        </p:txBody>
      </p:sp>
      <p:sp>
        <p:nvSpPr>
          <p:cNvPr id="46" name="Textplatzhalter 2">
            <a:extLst>
              <a:ext uri="{FF2B5EF4-FFF2-40B4-BE49-F238E27FC236}">
                <a16:creationId xmlns:a16="http://schemas.microsoft.com/office/drawing/2014/main" id="{6F92FD73-9CD4-4AB0-8DEF-B9D7B1C5904D}"/>
              </a:ext>
            </a:extLst>
          </p:cNvPr>
          <p:cNvSpPr>
            <a:spLocks noGrp="1"/>
          </p:cNvSpPr>
          <p:nvPr>
            <p:ph type="body" idx="17" hasCustomPrompt="1"/>
          </p:nvPr>
        </p:nvSpPr>
        <p:spPr>
          <a:xfrm>
            <a:off x="6438985" y="4761767"/>
            <a:ext cx="1963236" cy="741904"/>
          </a:xfrm>
        </p:spPr>
        <p:txBody>
          <a:bodyPr rtlCol="0">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a:t>Titel</a:t>
            </a:r>
          </a:p>
        </p:txBody>
      </p:sp>
      <p:sp>
        <p:nvSpPr>
          <p:cNvPr id="53" name="Bildplatzhalter 49">
            <a:extLst>
              <a:ext uri="{FF2B5EF4-FFF2-40B4-BE49-F238E27FC236}">
                <a16:creationId xmlns:a16="http://schemas.microsoft.com/office/drawing/2014/main" id="{ECF2CB24-2F78-42B5-BEC0-904245F37452}"/>
              </a:ext>
            </a:extLst>
          </p:cNvPr>
          <p:cNvSpPr>
            <a:spLocks noGrp="1"/>
          </p:cNvSpPr>
          <p:nvPr>
            <p:ph type="pic" sz="quarter" idx="23"/>
          </p:nvPr>
        </p:nvSpPr>
        <p:spPr>
          <a:xfrm>
            <a:off x="9089136" y="2350008"/>
            <a:ext cx="1965960" cy="1801368"/>
          </a:xfrm>
          <a:solidFill>
            <a:schemeClr val="accent2"/>
          </a:solidFill>
        </p:spPr>
        <p:txBody>
          <a:bodyPr rtlCol="0"/>
          <a:lstStyle/>
          <a:p>
            <a:pPr rtl="0"/>
            <a:r>
              <a:rPr lang="de-DE"/>
              <a:t>Bild durch Klicken auf Symbol hinzufügen</a:t>
            </a:r>
          </a:p>
        </p:txBody>
      </p:sp>
      <p:sp>
        <p:nvSpPr>
          <p:cNvPr id="47" name="Textplatzhalter 2">
            <a:extLst>
              <a:ext uri="{FF2B5EF4-FFF2-40B4-BE49-F238E27FC236}">
                <a16:creationId xmlns:a16="http://schemas.microsoft.com/office/drawing/2014/main" id="{E099301F-F262-4EB4-9AAA-D10A9CF42DCF}"/>
              </a:ext>
            </a:extLst>
          </p:cNvPr>
          <p:cNvSpPr>
            <a:spLocks noGrp="1"/>
          </p:cNvSpPr>
          <p:nvPr>
            <p:ph type="body" idx="18" hasCustomPrompt="1"/>
          </p:nvPr>
        </p:nvSpPr>
        <p:spPr>
          <a:xfrm>
            <a:off x="9090610" y="4319520"/>
            <a:ext cx="1963236" cy="365760"/>
          </a:xfrm>
        </p:spPr>
        <p:txBody>
          <a:bodyPr rtlCol="0">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a:t>Name</a:t>
            </a:r>
          </a:p>
        </p:txBody>
      </p:sp>
      <p:sp>
        <p:nvSpPr>
          <p:cNvPr id="48" name="Textplatzhalter 2">
            <a:extLst>
              <a:ext uri="{FF2B5EF4-FFF2-40B4-BE49-F238E27FC236}">
                <a16:creationId xmlns:a16="http://schemas.microsoft.com/office/drawing/2014/main" id="{BD5BC820-7DAB-4C8E-A7E4-A885BBE9AB8E}"/>
              </a:ext>
            </a:extLst>
          </p:cNvPr>
          <p:cNvSpPr>
            <a:spLocks noGrp="1"/>
          </p:cNvSpPr>
          <p:nvPr>
            <p:ph type="body" idx="19" hasCustomPrompt="1"/>
          </p:nvPr>
        </p:nvSpPr>
        <p:spPr>
          <a:xfrm>
            <a:off x="9088189" y="4761767"/>
            <a:ext cx="1963236" cy="741904"/>
          </a:xfrm>
        </p:spPr>
        <p:txBody>
          <a:bodyPr rtlCol="0">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a:t>Titel</a:t>
            </a:r>
          </a:p>
        </p:txBody>
      </p:sp>
      <p:sp>
        <p:nvSpPr>
          <p:cNvPr id="4" name="Fußzeilenplatzhalt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rtlCol="0"/>
          <a:lstStyle/>
          <a:p>
            <a:pPr rtl="0"/>
            <a:r>
              <a:rPr lang="de-DE"/>
              <a:t>Beispiel für einen Fußzeilentext</a:t>
            </a:r>
          </a:p>
        </p:txBody>
      </p:sp>
      <p:sp>
        <p:nvSpPr>
          <p:cNvPr id="3" name="Datumsplatzhalter 2">
            <a:extLst>
              <a:ext uri="{FF2B5EF4-FFF2-40B4-BE49-F238E27FC236}">
                <a16:creationId xmlns:a16="http://schemas.microsoft.com/office/drawing/2014/main" id="{108152BF-92C7-4BF5-A9DB-16A0BF0F5F5D}"/>
              </a:ext>
            </a:extLst>
          </p:cNvPr>
          <p:cNvSpPr>
            <a:spLocks noGrp="1"/>
          </p:cNvSpPr>
          <p:nvPr>
            <p:ph type="dt" sz="half" idx="10"/>
          </p:nvPr>
        </p:nvSpPr>
        <p:spPr/>
        <p:txBody>
          <a:bodyPr rtlCol="0"/>
          <a:lstStyle/>
          <a:p>
            <a:pPr rtl="0"/>
            <a:r>
              <a:rPr lang="de-DE"/>
              <a:t>07.02.20xx</a:t>
            </a:r>
          </a:p>
        </p:txBody>
      </p:sp>
      <p:sp>
        <p:nvSpPr>
          <p:cNvPr id="5" name="Foliennummernplatzhalt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1728327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el und Inhaltszeitskala">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908D9373-37D1-4135-8D34-755E139F79DD}"/>
              </a:ext>
            </a:extLst>
          </p:cNvPr>
          <p:cNvSpPr>
            <a:spLocks noGrp="1"/>
          </p:cNvSpPr>
          <p:nvPr>
            <p:ph idx="1"/>
          </p:nvPr>
        </p:nvSpPr>
        <p:spPr>
          <a:xfrm>
            <a:off x="838200" y="1825625"/>
            <a:ext cx="10692810" cy="4351338"/>
          </a:xfrm>
        </p:spPr>
        <p:txBody>
          <a:bodyPr rtlCol="0"/>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2" name="Titel 1">
            <a:extLst>
              <a:ext uri="{FF2B5EF4-FFF2-40B4-BE49-F238E27FC236}">
                <a16:creationId xmlns:a16="http://schemas.microsoft.com/office/drawing/2014/main" id="{2AD75558-A264-444E-829B-51AAE6B4BFCE}"/>
              </a:ext>
            </a:extLst>
          </p:cNvPr>
          <p:cNvSpPr>
            <a:spLocks noGrp="1"/>
          </p:cNvSpPr>
          <p:nvPr>
            <p:ph type="title"/>
          </p:nvPr>
        </p:nvSpPr>
        <p:spPr/>
        <p:txBody>
          <a:bodyPr rtlCol="0">
            <a:normAutofit/>
          </a:bodyPr>
          <a:lstStyle>
            <a:lvl1pPr>
              <a:defRPr sz="4400"/>
            </a:lvl1pPr>
          </a:lstStyle>
          <a:p>
            <a:pPr rtl="0"/>
            <a:r>
              <a:rPr lang="de-DE"/>
              <a:t>Mastertitelformat bearbeiten</a:t>
            </a:r>
          </a:p>
        </p:txBody>
      </p:sp>
      <p:sp>
        <p:nvSpPr>
          <p:cNvPr id="5" name="Fußzeilenplatzhalt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rtlCol="0"/>
          <a:lstStyle/>
          <a:p>
            <a:pPr rtl="0"/>
            <a:r>
              <a:rPr lang="de-DE"/>
              <a:t>Beispiel für einen Fußzeilentext</a:t>
            </a:r>
          </a:p>
        </p:txBody>
      </p:sp>
      <p:sp>
        <p:nvSpPr>
          <p:cNvPr id="4" name="Datumsplatzhalter 3">
            <a:extLst>
              <a:ext uri="{FF2B5EF4-FFF2-40B4-BE49-F238E27FC236}">
                <a16:creationId xmlns:a16="http://schemas.microsoft.com/office/drawing/2014/main" id="{A55E4A6B-1966-4E57-9FB8-8B111E97BC11}"/>
              </a:ext>
            </a:extLst>
          </p:cNvPr>
          <p:cNvSpPr>
            <a:spLocks noGrp="1"/>
          </p:cNvSpPr>
          <p:nvPr>
            <p:ph type="dt" sz="half" idx="10"/>
          </p:nvPr>
        </p:nvSpPr>
        <p:spPr/>
        <p:txBody>
          <a:bodyPr rtlCol="0"/>
          <a:lstStyle/>
          <a:p>
            <a:pPr rtl="0"/>
            <a:r>
              <a:rPr lang="de-DE"/>
              <a:t>07.02.20xx</a:t>
            </a:r>
          </a:p>
        </p:txBody>
      </p:sp>
      <p:sp>
        <p:nvSpPr>
          <p:cNvPr id="6" name="Foliennummernplatzhalt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rtlCol="0"/>
          <a:lstStyle/>
          <a:p>
            <a:pPr rtl="0"/>
            <a:fld id="{312CC964-A50B-4C29-B4E4-2C30BB34CCF3}" type="slidenum">
              <a:rPr lang="de-DE" smtClean="0"/>
              <a:t>‹Nr.›</a:t>
            </a:fld>
            <a:endParaRPr lang="de-DE"/>
          </a:p>
        </p:txBody>
      </p:sp>
    </p:spTree>
    <p:extLst>
      <p:ext uri="{BB962C8B-B14F-4D97-AF65-F5344CB8AC3E}">
        <p14:creationId xmlns:p14="http://schemas.microsoft.com/office/powerpoint/2010/main" val="2276218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Gerader Verbinde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Gerader Verbinde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elplatzhalt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pPr rtl="0"/>
            <a:r>
              <a:rPr lang="de-DE"/>
              <a:t>Titelmasterformat durch Klicken bearbeiten</a:t>
            </a:r>
          </a:p>
        </p:txBody>
      </p:sp>
      <p:sp>
        <p:nvSpPr>
          <p:cNvPr id="3" name="Textplatzhalt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rtl="0"/>
            <a:r>
              <a:rPr lang="de-DE"/>
              <a:t>Textmasterformat durch Klicken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4" name="Datumsplatzhalt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pPr rtl="0"/>
            <a:r>
              <a:rPr lang="de-DE"/>
              <a:t>07.02.20xx</a:t>
            </a:r>
          </a:p>
        </p:txBody>
      </p:sp>
      <p:sp>
        <p:nvSpPr>
          <p:cNvPr id="5" name="Fußzeilenplatzhalt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pPr rtl="0"/>
            <a:r>
              <a:rPr lang="de-DE"/>
              <a:t>Beispiel für einen Fußzeilentext</a:t>
            </a:r>
          </a:p>
        </p:txBody>
      </p:sp>
      <p:sp>
        <p:nvSpPr>
          <p:cNvPr id="6" name="Foliennummernplatzhalt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pPr rtl="0"/>
            <a:fld id="{312CC964-A50B-4C29-B4E4-2C30BB34CCF3}" type="slidenum">
              <a:rPr lang="de-DE" smtClean="0"/>
              <a:t>‹Nr.›</a:t>
            </a:fld>
            <a:endParaRPr lang="de-DE"/>
          </a:p>
        </p:txBody>
      </p:sp>
    </p:spTree>
    <p:extLst>
      <p:ext uri="{BB962C8B-B14F-4D97-AF65-F5344CB8AC3E}">
        <p14:creationId xmlns:p14="http://schemas.microsoft.com/office/powerpoint/2010/main" val="90603651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6" r:id="rId3"/>
    <p:sldLayoutId id="2147483675" r:id="rId4"/>
    <p:sldLayoutId id="2147483686" r:id="rId5"/>
    <p:sldLayoutId id="2147483662" r:id="rId6"/>
    <p:sldLayoutId id="2147483679" r:id="rId7"/>
    <p:sldLayoutId id="2147483682" r:id="rId8"/>
    <p:sldLayoutId id="2147483687" r:id="rId9"/>
    <p:sldLayoutId id="2147483665" r:id="rId10"/>
    <p:sldLayoutId id="2147483683" r:id="rId11"/>
    <p:sldLayoutId id="2147483677" r:id="rId12"/>
    <p:sldLayoutId id="2147483678" r:id="rId13"/>
    <p:sldLayoutId id="2147483684" r:id="rId14"/>
    <p:sldLayoutId id="2147483661" r:id="rId15"/>
    <p:sldLayoutId id="2147483663" r:id="rId16"/>
    <p:sldLayoutId id="2147483664" r:id="rId17"/>
    <p:sldLayoutId id="2147483666" r:id="rId18"/>
    <p:sldLayoutId id="2147483667" r:id="rId19"/>
    <p:sldLayoutId id="2147483685" r:id="rId20"/>
    <p:sldLayoutId id="2147483668" r:id="rId21"/>
    <p:sldLayoutId id="2147483669" r:id="rId22"/>
  </p:sldLayoutIdLst>
  <p:hf hdr="0"/>
  <p:txStyles>
    <p:titleStyle>
      <a:lvl1pPr algn="l" defTabSz="914400" rtl="0" eaLnBrk="1" latinLnBrk="0" hangingPunct="1">
        <a:lnSpc>
          <a:spcPct val="90000"/>
        </a:lnSpc>
        <a:spcBef>
          <a:spcPct val="0"/>
        </a:spcBef>
        <a:buNone/>
        <a:defRPr sz="32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www.flickr.com/photos/ohrenflimmern/20239876091"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3.xml"/><Relationship Id="rId5" Type="http://schemas.openxmlformats.org/officeDocument/2006/relationships/hyperlink" Target="http://gis.stackexchange.com/questions/16227/examples-of-geovisualizations-of-global-connectivity" TargetMode="External"/><Relationship Id="rId4" Type="http://schemas.microsoft.com/office/2007/relationships/hdphoto" Target="../media/hdphoto7.wdp"/></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8.xml"/><Relationship Id="rId5" Type="http://schemas.openxmlformats.org/officeDocument/2006/relationships/image" Target="../media/image18.jpeg"/><Relationship Id="rId4" Type="http://schemas.openxmlformats.org/officeDocument/2006/relationships/image" Target="../media/image17.jpe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12.xml"/><Relationship Id="rId5" Type="http://schemas.openxmlformats.org/officeDocument/2006/relationships/image" Target="../media/image22.jpeg"/><Relationship Id="rId4" Type="http://schemas.openxmlformats.org/officeDocument/2006/relationships/image" Target="../media/image21.jpeg"/></Relationships>
</file>

<file path=ppt/slides/_rels/slide1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5.xml"/><Relationship Id="rId4" Type="http://schemas.openxmlformats.org/officeDocument/2006/relationships/hyperlink" Target="https://svgsilh.com/image/157707.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8/10/relationships/comments" Target="../comments/modernComment_119_B1669955.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7.png"/><Relationship Id="rId5" Type="http://schemas.microsoft.com/office/2007/relationships/hdphoto" Target="../media/hdphoto3.wdp"/><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hyperlink" Target="https://thekurdishproject.org/stories/stories-resilience-refugee-camps-kurdistan/" TargetMode="External"/><Relationship Id="rId2" Type="http://schemas.microsoft.com/office/2018/10/relationships/comments" Target="../comments/modernComment_127_1112BC0.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hyperlink" Target="http://www.flickr.com/photos/slagheap/243447330/" TargetMode="External"/><Relationship Id="rId4" Type="http://schemas.microsoft.com/office/2007/relationships/hdphoto" Target="../media/hdphoto5.wdp"/></Relationships>
</file>

<file path=ppt/slides/_rels/slide8.xml.rels><?xml version="1.0" encoding="UTF-8" standalone="yes"?>
<Relationships xmlns="http://schemas.openxmlformats.org/package/2006/relationships"><Relationship Id="rId2" Type="http://schemas.microsoft.com/office/2018/10/relationships/comments" Target="../comments/modernComment_13B_2C3C7043.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0.png"/><Relationship Id="rId1" Type="http://schemas.openxmlformats.org/officeDocument/2006/relationships/slideLayout" Target="../slideLayouts/slideLayout20.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platzhalter 5">
            <a:extLst>
              <a:ext uri="{FF2B5EF4-FFF2-40B4-BE49-F238E27FC236}">
                <a16:creationId xmlns:a16="http://schemas.microsoft.com/office/drawing/2014/main" id="{3CF2725B-8BAD-4651-8A3F-80E73387133C}"/>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a:stretch/>
        </p:blipFill>
        <p:spPr>
          <a:xfrm>
            <a:off x="1857375" y="0"/>
            <a:ext cx="10334625" cy="6858000"/>
          </a:xfrm>
        </p:spPr>
      </p:pic>
      <p:sp>
        <p:nvSpPr>
          <p:cNvPr id="2" name="Titel 1">
            <a:extLst>
              <a:ext uri="{FF2B5EF4-FFF2-40B4-BE49-F238E27FC236}">
                <a16:creationId xmlns:a16="http://schemas.microsoft.com/office/drawing/2014/main" id="{D9B36C10-A9EA-414E-B3D3-09BAD9FA950D}"/>
              </a:ext>
            </a:extLst>
          </p:cNvPr>
          <p:cNvSpPr>
            <a:spLocks noGrp="1"/>
          </p:cNvSpPr>
          <p:nvPr>
            <p:ph type="title"/>
          </p:nvPr>
        </p:nvSpPr>
        <p:spPr>
          <a:xfrm>
            <a:off x="205012" y="1040001"/>
            <a:ext cx="3305968" cy="3150159"/>
          </a:xfrm>
        </p:spPr>
        <p:txBody>
          <a:bodyPr rtlCol="0">
            <a:normAutofit/>
          </a:bodyPr>
          <a:lstStyle/>
          <a:p>
            <a:r>
              <a:rPr lang="de-DE" sz="2000" b="1" dirty="0"/>
              <a:t> </a:t>
            </a:r>
            <a:r>
              <a:rPr lang="de-DE" b="1" dirty="0"/>
              <a:t>POWER BI</a:t>
            </a:r>
            <a:br>
              <a:rPr lang="de-DE" b="1" dirty="0"/>
            </a:br>
            <a:r>
              <a:rPr lang="de-DE" b="1" dirty="0"/>
              <a:t>  VS.</a:t>
            </a:r>
            <a:br>
              <a:rPr lang="de-DE" b="1" dirty="0"/>
            </a:br>
            <a:r>
              <a:rPr lang="de-DE" b="1" dirty="0"/>
              <a:t>  PYTHON</a:t>
            </a:r>
            <a:endParaRPr lang="de-DE" dirty="0"/>
          </a:p>
        </p:txBody>
      </p:sp>
      <p:sp>
        <p:nvSpPr>
          <p:cNvPr id="3" name="Untertitel 2">
            <a:extLst>
              <a:ext uri="{FF2B5EF4-FFF2-40B4-BE49-F238E27FC236}">
                <a16:creationId xmlns:a16="http://schemas.microsoft.com/office/drawing/2014/main" id="{0A140D27-0E15-4434-A8B8-FC32761449B0}"/>
              </a:ext>
            </a:extLst>
          </p:cNvPr>
          <p:cNvSpPr>
            <a:spLocks noGrp="1"/>
          </p:cNvSpPr>
          <p:nvPr>
            <p:ph type="body" sz="quarter" idx="14"/>
          </p:nvPr>
        </p:nvSpPr>
        <p:spPr>
          <a:xfrm>
            <a:off x="327978" y="4240213"/>
            <a:ext cx="3659822" cy="1801812"/>
          </a:xfrm>
        </p:spPr>
        <p:txBody>
          <a:bodyPr rtlCol="0">
            <a:normAutofit fontScale="92500" lnSpcReduction="10000"/>
          </a:bodyPr>
          <a:lstStyle/>
          <a:p>
            <a:pPr rtl="0"/>
            <a:r>
              <a:rPr lang="de-DE" sz="1800" b="1" u="sng"/>
              <a:t>Data4Peace</a:t>
            </a:r>
          </a:p>
          <a:p>
            <a:pPr rtl="0"/>
            <a:r>
              <a:rPr lang="de-DE" sz="1800" err="1"/>
              <a:t>Arzum</a:t>
            </a:r>
            <a:r>
              <a:rPr lang="de-DE" sz="1800"/>
              <a:t> </a:t>
            </a:r>
            <a:r>
              <a:rPr lang="de-DE" sz="1800" err="1"/>
              <a:t>Kavak</a:t>
            </a:r>
            <a:endParaRPr lang="de-DE" sz="1800"/>
          </a:p>
          <a:p>
            <a:pPr rtl="0"/>
            <a:r>
              <a:rPr lang="de-DE" sz="1800"/>
              <a:t>Salih </a:t>
            </a:r>
            <a:r>
              <a:rPr lang="de-DE" sz="1800" err="1"/>
              <a:t>Kalmendi</a:t>
            </a:r>
            <a:r>
              <a:rPr lang="de-DE" sz="1800"/>
              <a:t> </a:t>
            </a:r>
          </a:p>
          <a:p>
            <a:pPr rtl="0"/>
            <a:r>
              <a:rPr lang="de-DE" sz="1800"/>
              <a:t>Daniel Weissenberger</a:t>
            </a:r>
          </a:p>
          <a:p>
            <a:pPr rtl="0"/>
            <a:r>
              <a:rPr lang="de-DE" sz="1800"/>
              <a:t>Jonas Sigmund</a:t>
            </a:r>
          </a:p>
        </p:txBody>
      </p:sp>
      <p:sp>
        <p:nvSpPr>
          <p:cNvPr id="5" name="Textfeld 4">
            <a:extLst>
              <a:ext uri="{FF2B5EF4-FFF2-40B4-BE49-F238E27FC236}">
                <a16:creationId xmlns:a16="http://schemas.microsoft.com/office/drawing/2014/main" id="{7EA00053-12D6-E199-42F5-4C35D6A61FCA}"/>
              </a:ext>
            </a:extLst>
          </p:cNvPr>
          <p:cNvSpPr txBox="1"/>
          <p:nvPr/>
        </p:nvSpPr>
        <p:spPr>
          <a:xfrm>
            <a:off x="7927942" y="5246702"/>
            <a:ext cx="4264058" cy="1323439"/>
          </a:xfrm>
          <a:prstGeom prst="rect">
            <a:avLst/>
          </a:prstGeom>
          <a:solidFill>
            <a:schemeClr val="tx1">
              <a:lumMod val="50000"/>
              <a:lumOff val="50000"/>
            </a:schemeClr>
          </a:solidFill>
        </p:spPr>
        <p:txBody>
          <a:bodyPr wrap="square" lIns="91440" tIns="45720" rIns="91440" bIns="45720" rtlCol="0" anchor="t">
            <a:spAutoFit/>
          </a:bodyPr>
          <a:lstStyle/>
          <a:p>
            <a:pPr algn="r"/>
            <a:r>
              <a:rPr lang="de-DE" sz="4000" b="1" dirty="0">
                <a:solidFill>
                  <a:schemeClr val="bg1">
                    <a:lumMod val="95000"/>
                  </a:schemeClr>
                </a:solidFill>
                <a:latin typeface="+mj-lt"/>
              </a:rPr>
              <a:t>Für geographische</a:t>
            </a:r>
            <a:endParaRPr lang="de-DE" dirty="0">
              <a:solidFill>
                <a:schemeClr val="bg1">
                  <a:lumMod val="95000"/>
                </a:schemeClr>
              </a:solidFill>
              <a:latin typeface="Univers Condensed Light"/>
            </a:endParaRPr>
          </a:p>
          <a:p>
            <a:pPr algn="r"/>
            <a:r>
              <a:rPr lang="de-DE" sz="4000" b="1" dirty="0">
                <a:solidFill>
                  <a:schemeClr val="bg1">
                    <a:lumMod val="95000"/>
                  </a:schemeClr>
                </a:solidFill>
                <a:latin typeface="+mj-lt"/>
              </a:rPr>
              <a:t>Verlaufs-Daten</a:t>
            </a:r>
            <a:endParaRPr lang="de-DE" dirty="0">
              <a:solidFill>
                <a:schemeClr val="bg1">
                  <a:lumMod val="95000"/>
                </a:schemeClr>
              </a:solidFill>
            </a:endParaRPr>
          </a:p>
        </p:txBody>
      </p:sp>
      <p:sp>
        <p:nvSpPr>
          <p:cNvPr id="7" name="Rechteck 6">
            <a:extLst>
              <a:ext uri="{FF2B5EF4-FFF2-40B4-BE49-F238E27FC236}">
                <a16:creationId xmlns:a16="http://schemas.microsoft.com/office/drawing/2014/main" id="{C7C470F1-3890-3493-CD0F-FF37741E1ACD}"/>
              </a:ext>
            </a:extLst>
          </p:cNvPr>
          <p:cNvSpPr/>
          <p:nvPr/>
        </p:nvSpPr>
        <p:spPr>
          <a:xfrm>
            <a:off x="8682498" y="2208067"/>
            <a:ext cx="620486" cy="468084"/>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de-DE" dirty="0">
                <a:solidFill>
                  <a:schemeClr val="tx1"/>
                </a:solidFill>
              </a:rPr>
              <a:t>01011101</a:t>
            </a:r>
          </a:p>
        </p:txBody>
      </p:sp>
    </p:spTree>
    <p:extLst>
      <p:ext uri="{BB962C8B-B14F-4D97-AF65-F5344CB8AC3E}">
        <p14:creationId xmlns:p14="http://schemas.microsoft.com/office/powerpoint/2010/main" val="170963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platzhalter 8" descr="Zifferblatt einer Armbanduhr">
            <a:extLst>
              <a:ext uri="{FF2B5EF4-FFF2-40B4-BE49-F238E27FC236}">
                <a16:creationId xmlns:a16="http://schemas.microsoft.com/office/drawing/2014/main" id="{59CCFC67-8CAC-7FEE-76A2-5DA9D0F65E5E}"/>
              </a:ext>
            </a:extLst>
          </p:cNvPr>
          <p:cNvPicPr>
            <a:picLocks noGrp="1" noChangeAspect="1"/>
          </p:cNvPicPr>
          <p:nvPr>
            <p:ph type="pic" sz="quarter" idx="13"/>
          </p:nvPr>
        </p:nvPicPr>
        <p:blipFill>
          <a:blip r:embed="rId2"/>
          <a:srcRect l="3984" r="3984"/>
          <a:stretch/>
        </p:blipFill>
        <p:spPr>
          <a:xfrm>
            <a:off x="1" y="0"/>
            <a:ext cx="4742121" cy="3434316"/>
          </a:xfrm>
        </p:spPr>
      </p:pic>
      <p:pic>
        <p:nvPicPr>
          <p:cNvPr id="10" name="Bildplatzhalter 9" descr="Ein Bild, das Text, Feuerwerk enthält.&#10;&#10;Beschreibung automatisch generiert.">
            <a:extLst>
              <a:ext uri="{FF2B5EF4-FFF2-40B4-BE49-F238E27FC236}">
                <a16:creationId xmlns:a16="http://schemas.microsoft.com/office/drawing/2014/main" id="{E981DA81-961D-3579-D49F-273FBFE953D7}"/>
              </a:ext>
            </a:extLst>
          </p:cNvPr>
          <p:cNvPicPr>
            <a:picLocks noGrp="1" noChangeAspect="1"/>
          </p:cNvPicPr>
          <p:nvPr>
            <p:ph type="pic" sz="quarter" idx="14"/>
          </p:nvPr>
        </p:nvPicPr>
        <p:blipFill rotWithShape="1">
          <a:blip r:embed="rId3">
            <a:extLst>
              <a:ext uri="{BEBA8EAE-BF5A-486C-A8C5-ECC9F3942E4B}">
                <a14:imgProps xmlns:a14="http://schemas.microsoft.com/office/drawing/2010/main">
                  <a14:imgLayer r:embed="rId4">
                    <a14:imgEffect>
                      <a14:saturation sat="0"/>
                    </a14:imgEffect>
                    <a14:imgEffect>
                      <a14:brightnessContrast bright="40000" contrast="42000"/>
                    </a14:imgEffect>
                  </a14:imgLayer>
                </a14:imgProps>
              </a:ext>
              <a:ext uri="{837473B0-CC2E-450A-ABE3-18F120FF3D39}">
                <a1611:picAttrSrcUrl xmlns:a1611="http://schemas.microsoft.com/office/drawing/2016/11/main" r:id="rId5"/>
              </a:ext>
            </a:extLst>
          </a:blip>
          <a:srcRect l="19072" r="19072" b="12222"/>
          <a:stretch/>
        </p:blipFill>
        <p:spPr>
          <a:xfrm>
            <a:off x="-5" y="3432620"/>
            <a:ext cx="5189784" cy="3435832"/>
          </a:xfrm>
        </p:spPr>
      </p:pic>
      <p:sp>
        <p:nvSpPr>
          <p:cNvPr id="7" name="Datumsplatzhalter 6">
            <a:extLst>
              <a:ext uri="{FF2B5EF4-FFF2-40B4-BE49-F238E27FC236}">
                <a16:creationId xmlns:a16="http://schemas.microsoft.com/office/drawing/2014/main" id="{B821A8A5-C194-4D8E-434B-77837AB95EE3}"/>
              </a:ext>
            </a:extLst>
          </p:cNvPr>
          <p:cNvSpPr>
            <a:spLocks noGrp="1"/>
          </p:cNvSpPr>
          <p:nvPr>
            <p:ph type="dt" sz="half" idx="10"/>
          </p:nvPr>
        </p:nvSpPr>
        <p:spPr/>
        <p:txBody>
          <a:bodyPr/>
          <a:lstStyle/>
          <a:p>
            <a:pPr rtl="0"/>
            <a:r>
              <a:rPr lang="de-DE" dirty="0"/>
              <a:t>19.03.2024</a:t>
            </a:r>
          </a:p>
        </p:txBody>
      </p:sp>
      <p:sp>
        <p:nvSpPr>
          <p:cNvPr id="8" name="Foliennummernplatzhalter 7">
            <a:extLst>
              <a:ext uri="{FF2B5EF4-FFF2-40B4-BE49-F238E27FC236}">
                <a16:creationId xmlns:a16="http://schemas.microsoft.com/office/drawing/2014/main" id="{E2152B6A-0E65-B5D7-095F-43DAA74E4E12}"/>
              </a:ext>
            </a:extLst>
          </p:cNvPr>
          <p:cNvSpPr>
            <a:spLocks noGrp="1"/>
          </p:cNvSpPr>
          <p:nvPr>
            <p:ph type="sldNum" sz="quarter" idx="12"/>
          </p:nvPr>
        </p:nvSpPr>
        <p:spPr/>
        <p:txBody>
          <a:bodyPr/>
          <a:lstStyle/>
          <a:p>
            <a:pPr rtl="0"/>
            <a:fld id="{312CC964-A50B-4C29-B4E4-2C30BB34CCF3}" type="slidenum">
              <a:rPr lang="de-DE" smtClean="0"/>
              <a:t>10</a:t>
            </a:fld>
            <a:endParaRPr lang="de-DE"/>
          </a:p>
        </p:txBody>
      </p:sp>
      <p:sp>
        <p:nvSpPr>
          <p:cNvPr id="11" name="Textfeld 10">
            <a:extLst>
              <a:ext uri="{FF2B5EF4-FFF2-40B4-BE49-F238E27FC236}">
                <a16:creationId xmlns:a16="http://schemas.microsoft.com/office/drawing/2014/main" id="{8DF7D608-261D-AFC3-DE1E-5DF58439172D}"/>
              </a:ext>
            </a:extLst>
          </p:cNvPr>
          <p:cNvSpPr txBox="1"/>
          <p:nvPr/>
        </p:nvSpPr>
        <p:spPr>
          <a:xfrm>
            <a:off x="5742067" y="193811"/>
            <a:ext cx="5589382"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3200" dirty="0">
                <a:latin typeface="+mj-lt"/>
              </a:rPr>
              <a:t>Individuelle, komplexe und</a:t>
            </a:r>
          </a:p>
          <a:p>
            <a:r>
              <a:rPr lang="de-DE" sz="3200" dirty="0">
                <a:latin typeface="+mj-lt"/>
              </a:rPr>
              <a:t> vielseitige Auswertungen</a:t>
            </a:r>
          </a:p>
        </p:txBody>
      </p:sp>
      <p:sp>
        <p:nvSpPr>
          <p:cNvPr id="13" name="Textfeld 12">
            <a:extLst>
              <a:ext uri="{FF2B5EF4-FFF2-40B4-BE49-F238E27FC236}">
                <a16:creationId xmlns:a16="http://schemas.microsoft.com/office/drawing/2014/main" id="{C5DA6407-809B-35EB-0540-A24BD26654DA}"/>
              </a:ext>
            </a:extLst>
          </p:cNvPr>
          <p:cNvSpPr txBox="1"/>
          <p:nvPr/>
        </p:nvSpPr>
        <p:spPr>
          <a:xfrm>
            <a:off x="6096000" y="1798208"/>
            <a:ext cx="5503118" cy="3906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de-DE" sz="2400" dirty="0"/>
              <a:t>Geographische Daten</a:t>
            </a:r>
          </a:p>
          <a:p>
            <a:pPr marL="285750" indent="-285750">
              <a:lnSpc>
                <a:spcPct val="150000"/>
              </a:lnSpc>
              <a:buFont typeface="Arial"/>
              <a:buChar char="•"/>
            </a:pPr>
            <a:r>
              <a:rPr lang="de-DE" sz="2400" dirty="0"/>
              <a:t>Zeitlicher Verlauf</a:t>
            </a:r>
          </a:p>
          <a:p>
            <a:pPr marL="285750" indent="-285750">
              <a:lnSpc>
                <a:spcPct val="150000"/>
              </a:lnSpc>
              <a:buFont typeface="Arial"/>
              <a:buChar char="•"/>
            </a:pPr>
            <a:r>
              <a:rPr lang="de-DE" sz="2400" dirty="0"/>
              <a:t>Zusammenhänge</a:t>
            </a:r>
          </a:p>
          <a:p>
            <a:pPr marL="285750" indent="-285750">
              <a:lnSpc>
                <a:spcPct val="150000"/>
              </a:lnSpc>
              <a:buFont typeface="Arial"/>
              <a:buChar char="•"/>
            </a:pPr>
            <a:r>
              <a:rPr lang="de-DE" sz="2400" dirty="0"/>
              <a:t>Gruppierung von Daten</a:t>
            </a:r>
          </a:p>
          <a:p>
            <a:pPr marL="285750" indent="-285750">
              <a:lnSpc>
                <a:spcPct val="150000"/>
              </a:lnSpc>
              <a:buFont typeface="Arial"/>
              <a:buChar char="•"/>
            </a:pPr>
            <a:r>
              <a:rPr lang="de-DE" sz="2400" dirty="0"/>
              <a:t>Dynamische Wiedergabe</a:t>
            </a:r>
          </a:p>
          <a:p>
            <a:pPr marL="285750" indent="-285750">
              <a:lnSpc>
                <a:spcPct val="150000"/>
              </a:lnSpc>
              <a:buFont typeface="Arial"/>
              <a:buChar char="•"/>
            </a:pPr>
            <a:endParaRPr lang="de-DE" sz="2400" dirty="0"/>
          </a:p>
          <a:p>
            <a:pPr marL="285750" indent="-285750">
              <a:lnSpc>
                <a:spcPct val="150000"/>
              </a:lnSpc>
              <a:buFont typeface="Arial"/>
              <a:buChar char="•"/>
            </a:pPr>
            <a:r>
              <a:rPr lang="de-DE" sz="2400" dirty="0"/>
              <a:t>Ggf. Prognosen erstellen</a:t>
            </a:r>
          </a:p>
        </p:txBody>
      </p:sp>
    </p:spTree>
    <p:extLst>
      <p:ext uri="{BB962C8B-B14F-4D97-AF65-F5344CB8AC3E}">
        <p14:creationId xmlns:p14="http://schemas.microsoft.com/office/powerpoint/2010/main" val="28984169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1478FC4E-5DBD-F32B-A9C0-E0D6D41A8EEA}"/>
              </a:ext>
            </a:extLst>
          </p:cNvPr>
          <p:cNvSpPr>
            <a:spLocks noGrp="1"/>
          </p:cNvSpPr>
          <p:nvPr>
            <p:ph type="dt" sz="half" idx="10"/>
          </p:nvPr>
        </p:nvSpPr>
        <p:spPr/>
        <p:txBody>
          <a:bodyPr/>
          <a:lstStyle/>
          <a:p>
            <a:pPr rtl="0"/>
            <a:r>
              <a:rPr lang="de-DE"/>
              <a:t>07.02.20xx</a:t>
            </a:r>
          </a:p>
        </p:txBody>
      </p:sp>
      <p:pic>
        <p:nvPicPr>
          <p:cNvPr id="11" name="Grafik 10">
            <a:extLst>
              <a:ext uri="{FF2B5EF4-FFF2-40B4-BE49-F238E27FC236}">
                <a16:creationId xmlns:a16="http://schemas.microsoft.com/office/drawing/2014/main" id="{BCEE3DEC-3D52-D735-67C4-CABB7C571FFF}"/>
              </a:ext>
            </a:extLst>
          </p:cNvPr>
          <p:cNvPicPr>
            <a:picLocks noChangeAspect="1"/>
          </p:cNvPicPr>
          <p:nvPr/>
        </p:nvPicPr>
        <p:blipFill rotWithShape="1">
          <a:blip r:embed="rId2"/>
          <a:srcRect l="3014" t="10530" b="9340"/>
          <a:stretch/>
        </p:blipFill>
        <p:spPr>
          <a:xfrm>
            <a:off x="1839" y="836"/>
            <a:ext cx="12432851" cy="6868052"/>
          </a:xfrm>
          <a:prstGeom prst="rect">
            <a:avLst/>
          </a:prstGeom>
        </p:spPr>
      </p:pic>
      <p:sp>
        <p:nvSpPr>
          <p:cNvPr id="13" name="Rechteck 12">
            <a:extLst>
              <a:ext uri="{FF2B5EF4-FFF2-40B4-BE49-F238E27FC236}">
                <a16:creationId xmlns:a16="http://schemas.microsoft.com/office/drawing/2014/main" id="{A82B8907-9B29-1D31-00BD-85FB2B5CF3EB}"/>
              </a:ext>
            </a:extLst>
          </p:cNvPr>
          <p:cNvSpPr/>
          <p:nvPr/>
        </p:nvSpPr>
        <p:spPr>
          <a:xfrm>
            <a:off x="8104429" y="1829319"/>
            <a:ext cx="791279" cy="667029"/>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de-DE" b="1" dirty="0">
                <a:solidFill>
                  <a:srgbClr val="92D050"/>
                </a:solidFill>
              </a:rPr>
              <a:t>0101110101</a:t>
            </a:r>
          </a:p>
        </p:txBody>
      </p:sp>
      <p:sp>
        <p:nvSpPr>
          <p:cNvPr id="14" name="Textfeld 13">
            <a:extLst>
              <a:ext uri="{FF2B5EF4-FFF2-40B4-BE49-F238E27FC236}">
                <a16:creationId xmlns:a16="http://schemas.microsoft.com/office/drawing/2014/main" id="{6AC032B9-5819-348F-1F03-BCF2644B1F56}"/>
              </a:ext>
            </a:extLst>
          </p:cNvPr>
          <p:cNvSpPr txBox="1"/>
          <p:nvPr/>
        </p:nvSpPr>
        <p:spPr>
          <a:xfrm>
            <a:off x="-1220" y="5731516"/>
            <a:ext cx="12437866"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de-DE" sz="6000" b="1" dirty="0">
                <a:solidFill>
                  <a:schemeClr val="bg2"/>
                </a:solidFill>
              </a:rPr>
              <a:t>DATA4PEACE</a:t>
            </a:r>
            <a:endParaRPr lang="de-DE"/>
          </a:p>
        </p:txBody>
      </p:sp>
    </p:spTree>
    <p:extLst>
      <p:ext uri="{BB962C8B-B14F-4D97-AF65-F5344CB8AC3E}">
        <p14:creationId xmlns:p14="http://schemas.microsoft.com/office/powerpoint/2010/main" val="32839678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B5FF8487-12CC-455B-BB28-092AAA3E43A4}"/>
              </a:ext>
            </a:extLst>
          </p:cNvPr>
          <p:cNvSpPr>
            <a:spLocks noGrp="1"/>
          </p:cNvSpPr>
          <p:nvPr>
            <p:ph type="title"/>
          </p:nvPr>
        </p:nvSpPr>
        <p:spPr>
          <a:xfrm>
            <a:off x="1143000" y="533401"/>
            <a:ext cx="9906000" cy="1382156"/>
          </a:xfrm>
        </p:spPr>
        <p:txBody>
          <a:bodyPr rtlCol="0">
            <a:normAutofit/>
          </a:bodyPr>
          <a:lstStyle/>
          <a:p>
            <a:pPr rtl="0"/>
            <a:r>
              <a:rPr lang="de-DE" sz="3200"/>
              <a:t>Team</a:t>
            </a:r>
          </a:p>
        </p:txBody>
      </p:sp>
      <p:pic>
        <p:nvPicPr>
          <p:cNvPr id="25" name="Bildplatzhalter 24" descr="Person, die im Büro in die Kamera lächelt">
            <a:extLst>
              <a:ext uri="{FF2B5EF4-FFF2-40B4-BE49-F238E27FC236}">
                <a16:creationId xmlns:a16="http://schemas.microsoft.com/office/drawing/2014/main" id="{192E2443-3386-4F13-B458-B0DF7511A5FD}"/>
              </a:ext>
            </a:extLst>
          </p:cNvPr>
          <p:cNvPicPr>
            <a:picLocks noGrp="1" noChangeAspect="1"/>
          </p:cNvPicPr>
          <p:nvPr>
            <p:ph type="pic" sz="quarter" idx="20"/>
          </p:nvPr>
        </p:nvPicPr>
        <p:blipFill rotWithShape="1">
          <a:blip r:embed="rId2" cstate="screen">
            <a:extLst>
              <a:ext uri="{28A0092B-C50C-407E-A947-70E740481C1C}">
                <a14:useLocalDpi xmlns:a14="http://schemas.microsoft.com/office/drawing/2010/main"/>
              </a:ext>
            </a:extLst>
          </a:blip>
          <a:srcRect/>
          <a:stretch/>
        </p:blipFill>
        <p:spPr>
          <a:xfrm>
            <a:off x="1143000" y="2350008"/>
            <a:ext cx="1965960" cy="1801368"/>
          </a:xfrm>
        </p:spPr>
      </p:pic>
      <p:sp>
        <p:nvSpPr>
          <p:cNvPr id="12" name="Textplatzhalter 11">
            <a:extLst>
              <a:ext uri="{FF2B5EF4-FFF2-40B4-BE49-F238E27FC236}">
                <a16:creationId xmlns:a16="http://schemas.microsoft.com/office/drawing/2014/main" id="{9CC19BCA-4923-4952-996B-EDA82BCF117C}"/>
              </a:ext>
            </a:extLst>
          </p:cNvPr>
          <p:cNvSpPr>
            <a:spLocks noGrp="1"/>
          </p:cNvSpPr>
          <p:nvPr>
            <p:ph type="body" idx="1"/>
          </p:nvPr>
        </p:nvSpPr>
        <p:spPr>
          <a:xfrm>
            <a:off x="1145421" y="4319521"/>
            <a:ext cx="1963236" cy="365760"/>
          </a:xfrm>
        </p:spPr>
        <p:txBody>
          <a:bodyPr rtlCol="0"/>
          <a:lstStyle/>
          <a:p>
            <a:pPr rtl="0"/>
            <a:r>
              <a:rPr lang="de-DE"/>
              <a:t>Name</a:t>
            </a:r>
          </a:p>
        </p:txBody>
      </p:sp>
      <p:sp>
        <p:nvSpPr>
          <p:cNvPr id="13" name="Textplatzhalter 12">
            <a:extLst>
              <a:ext uri="{FF2B5EF4-FFF2-40B4-BE49-F238E27FC236}">
                <a16:creationId xmlns:a16="http://schemas.microsoft.com/office/drawing/2014/main" id="{CF48DD50-F55B-417A-A09A-9FF61091CD37}"/>
              </a:ext>
            </a:extLst>
          </p:cNvPr>
          <p:cNvSpPr>
            <a:spLocks noGrp="1"/>
          </p:cNvSpPr>
          <p:nvPr>
            <p:ph type="body" idx="13"/>
          </p:nvPr>
        </p:nvSpPr>
        <p:spPr>
          <a:xfrm>
            <a:off x="1143000" y="4761768"/>
            <a:ext cx="1963236" cy="741904"/>
          </a:xfrm>
        </p:spPr>
        <p:txBody>
          <a:bodyPr rtlCol="0"/>
          <a:lstStyle/>
          <a:p>
            <a:pPr rtl="0"/>
            <a:r>
              <a:rPr lang="de-DE"/>
              <a:t>Titel</a:t>
            </a:r>
          </a:p>
        </p:txBody>
      </p:sp>
      <p:pic>
        <p:nvPicPr>
          <p:cNvPr id="27" name="Bildplatzhalter 26" descr="Person, die im Büro in die Kamera lächelt">
            <a:extLst>
              <a:ext uri="{FF2B5EF4-FFF2-40B4-BE49-F238E27FC236}">
                <a16:creationId xmlns:a16="http://schemas.microsoft.com/office/drawing/2014/main" id="{2E18694F-192C-45F7-A79D-A6644797BCE7}"/>
              </a:ext>
            </a:extLst>
          </p:cNvPr>
          <p:cNvPicPr>
            <a:picLocks noGrp="1" noChangeAspect="1"/>
          </p:cNvPicPr>
          <p:nvPr>
            <p:ph type="pic" sz="quarter" idx="21"/>
          </p:nvPr>
        </p:nvPicPr>
        <p:blipFill rotWithShape="1">
          <a:blip r:embed="rId3" cstate="screen">
            <a:extLst>
              <a:ext uri="{28A0092B-C50C-407E-A947-70E740481C1C}">
                <a14:useLocalDpi xmlns:a14="http://schemas.microsoft.com/office/drawing/2010/main"/>
              </a:ext>
            </a:extLst>
          </a:blip>
          <a:srcRect/>
          <a:stretch/>
        </p:blipFill>
        <p:spPr>
          <a:xfrm>
            <a:off x="3784636" y="2350008"/>
            <a:ext cx="1965960" cy="1801368"/>
          </a:xfrm>
        </p:spPr>
      </p:pic>
      <p:sp>
        <p:nvSpPr>
          <p:cNvPr id="14" name="Textplatzhalter 13">
            <a:extLst>
              <a:ext uri="{FF2B5EF4-FFF2-40B4-BE49-F238E27FC236}">
                <a16:creationId xmlns:a16="http://schemas.microsoft.com/office/drawing/2014/main" id="{F7A0AB77-FE60-4102-A808-335BC24E9950}"/>
              </a:ext>
            </a:extLst>
          </p:cNvPr>
          <p:cNvSpPr>
            <a:spLocks noGrp="1"/>
          </p:cNvSpPr>
          <p:nvPr>
            <p:ph type="body" idx="14"/>
          </p:nvPr>
        </p:nvSpPr>
        <p:spPr>
          <a:xfrm>
            <a:off x="3789781" y="4319520"/>
            <a:ext cx="1963236" cy="365760"/>
          </a:xfrm>
        </p:spPr>
        <p:txBody>
          <a:bodyPr rtlCol="0"/>
          <a:lstStyle/>
          <a:p>
            <a:pPr rtl="0"/>
            <a:r>
              <a:rPr lang="de-DE"/>
              <a:t>Name</a:t>
            </a:r>
          </a:p>
        </p:txBody>
      </p:sp>
      <p:sp>
        <p:nvSpPr>
          <p:cNvPr id="15" name="Textplatzhalter 14">
            <a:extLst>
              <a:ext uri="{FF2B5EF4-FFF2-40B4-BE49-F238E27FC236}">
                <a16:creationId xmlns:a16="http://schemas.microsoft.com/office/drawing/2014/main" id="{55900307-389C-4833-9F6D-23CF84A7E974}"/>
              </a:ext>
            </a:extLst>
          </p:cNvPr>
          <p:cNvSpPr>
            <a:spLocks noGrp="1"/>
          </p:cNvSpPr>
          <p:nvPr>
            <p:ph type="body" idx="15"/>
          </p:nvPr>
        </p:nvSpPr>
        <p:spPr>
          <a:xfrm>
            <a:off x="3787360" y="4761767"/>
            <a:ext cx="1963236" cy="741904"/>
          </a:xfrm>
        </p:spPr>
        <p:txBody>
          <a:bodyPr rtlCol="0"/>
          <a:lstStyle/>
          <a:p>
            <a:pPr rtl="0"/>
            <a:r>
              <a:rPr lang="de-DE"/>
              <a:t>Titel</a:t>
            </a:r>
          </a:p>
        </p:txBody>
      </p:sp>
      <p:pic>
        <p:nvPicPr>
          <p:cNvPr id="29" name="Bildplatzhalter 28" descr="Person, die im Büro in die Kamera lächelt">
            <a:extLst>
              <a:ext uri="{FF2B5EF4-FFF2-40B4-BE49-F238E27FC236}">
                <a16:creationId xmlns:a16="http://schemas.microsoft.com/office/drawing/2014/main" id="{AD3CA8A0-C478-4601-B591-250B0F58C3EA}"/>
              </a:ext>
            </a:extLst>
          </p:cNvPr>
          <p:cNvPicPr>
            <a:picLocks noGrp="1" noChangeAspect="1"/>
          </p:cNvPicPr>
          <p:nvPr>
            <p:ph type="pic" sz="quarter" idx="22"/>
          </p:nvPr>
        </p:nvPicPr>
        <p:blipFill rotWithShape="1">
          <a:blip r:embed="rId4" cstate="screen">
            <a:extLst>
              <a:ext uri="{28A0092B-C50C-407E-A947-70E740481C1C}">
                <a14:useLocalDpi xmlns:a14="http://schemas.microsoft.com/office/drawing/2010/main"/>
              </a:ext>
            </a:extLst>
          </a:blip>
          <a:srcRect/>
          <a:stretch/>
        </p:blipFill>
        <p:spPr>
          <a:xfrm>
            <a:off x="6437376" y="2350008"/>
            <a:ext cx="1965960" cy="1801368"/>
          </a:xfrm>
        </p:spPr>
      </p:pic>
      <p:sp>
        <p:nvSpPr>
          <p:cNvPr id="16" name="Textplatzhalter 15">
            <a:extLst>
              <a:ext uri="{FF2B5EF4-FFF2-40B4-BE49-F238E27FC236}">
                <a16:creationId xmlns:a16="http://schemas.microsoft.com/office/drawing/2014/main" id="{2D7A6FC1-6929-4A5F-90E7-8D66A6079B21}"/>
              </a:ext>
            </a:extLst>
          </p:cNvPr>
          <p:cNvSpPr>
            <a:spLocks noGrp="1"/>
          </p:cNvSpPr>
          <p:nvPr>
            <p:ph type="body" idx="16"/>
          </p:nvPr>
        </p:nvSpPr>
        <p:spPr>
          <a:xfrm>
            <a:off x="6441406" y="4319520"/>
            <a:ext cx="1963236" cy="365760"/>
          </a:xfrm>
        </p:spPr>
        <p:txBody>
          <a:bodyPr rtlCol="0"/>
          <a:lstStyle/>
          <a:p>
            <a:pPr rtl="0"/>
            <a:r>
              <a:rPr lang="de-DE"/>
              <a:t>Name</a:t>
            </a:r>
          </a:p>
        </p:txBody>
      </p:sp>
      <p:sp>
        <p:nvSpPr>
          <p:cNvPr id="17" name="Textplatzhalter 16">
            <a:extLst>
              <a:ext uri="{FF2B5EF4-FFF2-40B4-BE49-F238E27FC236}">
                <a16:creationId xmlns:a16="http://schemas.microsoft.com/office/drawing/2014/main" id="{2455B81D-74E1-4993-9CB7-C86E383417E1}"/>
              </a:ext>
            </a:extLst>
          </p:cNvPr>
          <p:cNvSpPr>
            <a:spLocks noGrp="1"/>
          </p:cNvSpPr>
          <p:nvPr>
            <p:ph type="body" idx="17"/>
          </p:nvPr>
        </p:nvSpPr>
        <p:spPr>
          <a:xfrm>
            <a:off x="6438985" y="4761767"/>
            <a:ext cx="1963236" cy="741904"/>
          </a:xfrm>
        </p:spPr>
        <p:txBody>
          <a:bodyPr rtlCol="0"/>
          <a:lstStyle/>
          <a:p>
            <a:pPr rtl="0"/>
            <a:r>
              <a:rPr lang="de-DE"/>
              <a:t>Titel</a:t>
            </a:r>
          </a:p>
        </p:txBody>
      </p:sp>
      <p:pic>
        <p:nvPicPr>
          <p:cNvPr id="31" name="Bildplatzhalter 30" descr="Person, die im Büro in die Kamera lächelt">
            <a:extLst>
              <a:ext uri="{FF2B5EF4-FFF2-40B4-BE49-F238E27FC236}">
                <a16:creationId xmlns:a16="http://schemas.microsoft.com/office/drawing/2014/main" id="{2215E562-117D-4476-B492-A2B90FA24853}"/>
              </a:ext>
            </a:extLst>
          </p:cNvPr>
          <p:cNvPicPr>
            <a:picLocks noGrp="1" noChangeAspect="1"/>
          </p:cNvPicPr>
          <p:nvPr>
            <p:ph type="pic" sz="quarter" idx="23"/>
          </p:nvPr>
        </p:nvPicPr>
        <p:blipFill rotWithShape="1">
          <a:blip r:embed="rId5" cstate="screen">
            <a:extLst>
              <a:ext uri="{28A0092B-C50C-407E-A947-70E740481C1C}">
                <a14:useLocalDpi xmlns:a14="http://schemas.microsoft.com/office/drawing/2010/main"/>
              </a:ext>
            </a:extLst>
          </a:blip>
          <a:srcRect/>
          <a:stretch/>
        </p:blipFill>
        <p:spPr>
          <a:xfrm>
            <a:off x="9089136" y="2350008"/>
            <a:ext cx="1965960" cy="1801368"/>
          </a:xfrm>
        </p:spPr>
      </p:pic>
      <p:sp>
        <p:nvSpPr>
          <p:cNvPr id="18" name="Textplatzhalter 17">
            <a:extLst>
              <a:ext uri="{FF2B5EF4-FFF2-40B4-BE49-F238E27FC236}">
                <a16:creationId xmlns:a16="http://schemas.microsoft.com/office/drawing/2014/main" id="{B6AF93C3-3990-4E16-BC70-CEEBCF7E9B79}"/>
              </a:ext>
            </a:extLst>
          </p:cNvPr>
          <p:cNvSpPr>
            <a:spLocks noGrp="1"/>
          </p:cNvSpPr>
          <p:nvPr>
            <p:ph type="body" idx="18"/>
          </p:nvPr>
        </p:nvSpPr>
        <p:spPr>
          <a:xfrm>
            <a:off x="9090610" y="4319520"/>
            <a:ext cx="1963236" cy="365760"/>
          </a:xfrm>
        </p:spPr>
        <p:txBody>
          <a:bodyPr rtlCol="0"/>
          <a:lstStyle/>
          <a:p>
            <a:pPr rtl="0"/>
            <a:r>
              <a:rPr lang="de-DE"/>
              <a:t>Name</a:t>
            </a:r>
          </a:p>
        </p:txBody>
      </p:sp>
      <p:sp>
        <p:nvSpPr>
          <p:cNvPr id="19" name="Textplatzhalter 18">
            <a:extLst>
              <a:ext uri="{FF2B5EF4-FFF2-40B4-BE49-F238E27FC236}">
                <a16:creationId xmlns:a16="http://schemas.microsoft.com/office/drawing/2014/main" id="{6D7685B1-86AF-4938-BC50-1C6253189708}"/>
              </a:ext>
            </a:extLst>
          </p:cNvPr>
          <p:cNvSpPr>
            <a:spLocks noGrp="1"/>
          </p:cNvSpPr>
          <p:nvPr>
            <p:ph type="body" idx="19"/>
          </p:nvPr>
        </p:nvSpPr>
        <p:spPr>
          <a:xfrm>
            <a:off x="9088189" y="4761767"/>
            <a:ext cx="1963236" cy="741904"/>
          </a:xfrm>
        </p:spPr>
        <p:txBody>
          <a:bodyPr rtlCol="0"/>
          <a:lstStyle/>
          <a:p>
            <a:pPr rtl="0"/>
            <a:r>
              <a:rPr lang="de-DE"/>
              <a:t>Titel</a:t>
            </a:r>
          </a:p>
        </p:txBody>
      </p:sp>
      <p:sp>
        <p:nvSpPr>
          <p:cNvPr id="33" name="Fußzeilenplatzhalter 32">
            <a:extLst>
              <a:ext uri="{FF2B5EF4-FFF2-40B4-BE49-F238E27FC236}">
                <a16:creationId xmlns:a16="http://schemas.microsoft.com/office/drawing/2014/main" id="{F44FB830-1437-400F-A377-489B315C7813}"/>
              </a:ext>
            </a:extLst>
          </p:cNvPr>
          <p:cNvSpPr>
            <a:spLocks noGrp="1"/>
          </p:cNvSpPr>
          <p:nvPr>
            <p:ph type="ftr" sz="quarter" idx="11"/>
          </p:nvPr>
        </p:nvSpPr>
        <p:spPr>
          <a:xfrm>
            <a:off x="154429" y="6398878"/>
            <a:ext cx="4497315" cy="365125"/>
          </a:xfrm>
        </p:spPr>
        <p:txBody>
          <a:bodyPr rtlCol="0"/>
          <a:lstStyle/>
          <a:p>
            <a:pPr rtl="0"/>
            <a:r>
              <a:rPr lang="de-DE"/>
              <a:t>Beispiel für einen Fußzeilentext</a:t>
            </a:r>
          </a:p>
        </p:txBody>
      </p:sp>
      <p:sp>
        <p:nvSpPr>
          <p:cNvPr id="32" name="Datumsplatzhalter 31">
            <a:extLst>
              <a:ext uri="{FF2B5EF4-FFF2-40B4-BE49-F238E27FC236}">
                <a16:creationId xmlns:a16="http://schemas.microsoft.com/office/drawing/2014/main" id="{C6073673-4E9F-409B-AC5C-22C9A8D22565}"/>
              </a:ext>
            </a:extLst>
          </p:cNvPr>
          <p:cNvSpPr>
            <a:spLocks noGrp="1"/>
          </p:cNvSpPr>
          <p:nvPr>
            <p:ph type="dt" sz="half" idx="10"/>
          </p:nvPr>
        </p:nvSpPr>
        <p:spPr>
          <a:xfrm>
            <a:off x="7337102" y="6398878"/>
            <a:ext cx="4193908" cy="365125"/>
          </a:xfrm>
        </p:spPr>
        <p:txBody>
          <a:bodyPr rtlCol="0"/>
          <a:lstStyle/>
          <a:p>
            <a:pPr rtl="0"/>
            <a:r>
              <a:rPr lang="de-DE"/>
              <a:t>07.02.20xx</a:t>
            </a:r>
          </a:p>
        </p:txBody>
      </p:sp>
      <p:sp>
        <p:nvSpPr>
          <p:cNvPr id="34" name="Foliennummernplatzhalter 33">
            <a:extLst>
              <a:ext uri="{FF2B5EF4-FFF2-40B4-BE49-F238E27FC236}">
                <a16:creationId xmlns:a16="http://schemas.microsoft.com/office/drawing/2014/main" id="{97124BB6-5243-455D-83FF-AE2077E38773}"/>
              </a:ext>
            </a:extLst>
          </p:cNvPr>
          <p:cNvSpPr>
            <a:spLocks noGrp="1"/>
          </p:cNvSpPr>
          <p:nvPr>
            <p:ph type="sldNum" sz="quarter" idx="12"/>
          </p:nvPr>
        </p:nvSpPr>
        <p:spPr>
          <a:xfrm>
            <a:off x="11602477" y="6398878"/>
            <a:ext cx="470887" cy="365125"/>
          </a:xfrm>
        </p:spPr>
        <p:txBody>
          <a:bodyPr rtlCol="0"/>
          <a:lstStyle/>
          <a:p>
            <a:pPr rtl="0"/>
            <a:fld id="{312CC964-A50B-4C29-B4E4-2C30BB34CCF3}" type="slidenum">
              <a:rPr lang="de-DE" smtClean="0"/>
              <a:pPr rtl="0"/>
              <a:t>12</a:t>
            </a:fld>
            <a:endParaRPr lang="de-DE"/>
          </a:p>
        </p:txBody>
      </p:sp>
    </p:spTree>
    <p:extLst>
      <p:ext uri="{BB962C8B-B14F-4D97-AF65-F5344CB8AC3E}">
        <p14:creationId xmlns:p14="http://schemas.microsoft.com/office/powerpoint/2010/main" val="2760791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Inhaltsplatzhalter 3" descr="Platzhalter für die Zeitskala">
            <a:extLst>
              <a:ext uri="{FF2B5EF4-FFF2-40B4-BE49-F238E27FC236}">
                <a16:creationId xmlns:a16="http://schemas.microsoft.com/office/drawing/2014/main" id="{DA394158-22C9-4554-A3A2-3E1C175CE5D9}"/>
              </a:ext>
            </a:extLst>
          </p:cNvPr>
          <p:cNvGraphicFramePr>
            <a:graphicFrameLocks noGrp="1"/>
          </p:cNvGraphicFramePr>
          <p:nvPr>
            <p:ph idx="1"/>
            <p:extLst>
              <p:ext uri="{D42A27DB-BD31-4B8C-83A1-F6EECF244321}">
                <p14:modId xmlns:p14="http://schemas.microsoft.com/office/powerpoint/2010/main" val="1394500615"/>
              </p:ext>
            </p:extLst>
          </p:nvPr>
        </p:nvGraphicFramePr>
        <p:xfrm>
          <a:off x="838200" y="1825625"/>
          <a:ext cx="106934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el 2">
            <a:extLst>
              <a:ext uri="{FF2B5EF4-FFF2-40B4-BE49-F238E27FC236}">
                <a16:creationId xmlns:a16="http://schemas.microsoft.com/office/drawing/2014/main" id="{BA4EA378-49C7-4674-A713-6300B71864FD}"/>
              </a:ext>
            </a:extLst>
          </p:cNvPr>
          <p:cNvSpPr>
            <a:spLocks noGrp="1"/>
          </p:cNvSpPr>
          <p:nvPr>
            <p:ph type="title"/>
          </p:nvPr>
        </p:nvSpPr>
        <p:spPr>
          <a:xfrm>
            <a:off x="1143000" y="533401"/>
            <a:ext cx="9906000" cy="1382156"/>
          </a:xfrm>
        </p:spPr>
        <p:txBody>
          <a:bodyPr rtlCol="0">
            <a:normAutofit/>
          </a:bodyPr>
          <a:lstStyle/>
          <a:p>
            <a:pPr rtl="0"/>
            <a:r>
              <a:rPr lang="de-DE" sz="3200"/>
              <a:t>ZEITSKALA</a:t>
            </a:r>
          </a:p>
        </p:txBody>
      </p:sp>
      <p:sp>
        <p:nvSpPr>
          <p:cNvPr id="4" name="Fußzeilenplatzhalter 3">
            <a:extLst>
              <a:ext uri="{FF2B5EF4-FFF2-40B4-BE49-F238E27FC236}">
                <a16:creationId xmlns:a16="http://schemas.microsoft.com/office/drawing/2014/main" id="{46B35970-86DF-4F11-9D76-FECED88366F0}"/>
              </a:ext>
            </a:extLst>
          </p:cNvPr>
          <p:cNvSpPr>
            <a:spLocks noGrp="1"/>
          </p:cNvSpPr>
          <p:nvPr>
            <p:ph type="ftr" sz="quarter" idx="11"/>
          </p:nvPr>
        </p:nvSpPr>
        <p:spPr>
          <a:xfrm>
            <a:off x="154429" y="6398878"/>
            <a:ext cx="4497315" cy="365125"/>
          </a:xfrm>
        </p:spPr>
        <p:txBody>
          <a:bodyPr rtlCol="0"/>
          <a:lstStyle/>
          <a:p>
            <a:pPr rtl="0"/>
            <a:r>
              <a:rPr lang="de-DE"/>
              <a:t>Beispiel für einen Fußzeilentext</a:t>
            </a:r>
          </a:p>
        </p:txBody>
      </p:sp>
      <p:sp>
        <p:nvSpPr>
          <p:cNvPr id="5" name="Datumsplatzhalter 4">
            <a:extLst>
              <a:ext uri="{FF2B5EF4-FFF2-40B4-BE49-F238E27FC236}">
                <a16:creationId xmlns:a16="http://schemas.microsoft.com/office/drawing/2014/main" id="{1A4C12C2-5182-41CE-A07D-11992CF629EA}"/>
              </a:ext>
            </a:extLst>
          </p:cNvPr>
          <p:cNvSpPr>
            <a:spLocks noGrp="1"/>
          </p:cNvSpPr>
          <p:nvPr>
            <p:ph type="dt" sz="half" idx="10"/>
          </p:nvPr>
        </p:nvSpPr>
        <p:spPr>
          <a:xfrm>
            <a:off x="7337102" y="6398878"/>
            <a:ext cx="4193908" cy="365125"/>
          </a:xfrm>
        </p:spPr>
        <p:txBody>
          <a:bodyPr rtlCol="0"/>
          <a:lstStyle/>
          <a:p>
            <a:pPr rtl="0"/>
            <a:r>
              <a:rPr lang="de-DE"/>
              <a:t>07.02.20xx</a:t>
            </a:r>
          </a:p>
        </p:txBody>
      </p:sp>
      <p:sp>
        <p:nvSpPr>
          <p:cNvPr id="6" name="Foliennummernplatzhalter 5">
            <a:extLst>
              <a:ext uri="{FF2B5EF4-FFF2-40B4-BE49-F238E27FC236}">
                <a16:creationId xmlns:a16="http://schemas.microsoft.com/office/drawing/2014/main" id="{90A3CABF-07C6-4D28-9459-B48AE520A290}"/>
              </a:ext>
            </a:extLst>
          </p:cNvPr>
          <p:cNvSpPr>
            <a:spLocks noGrp="1"/>
          </p:cNvSpPr>
          <p:nvPr>
            <p:ph type="sldNum" sz="quarter" idx="12"/>
          </p:nvPr>
        </p:nvSpPr>
        <p:spPr>
          <a:xfrm>
            <a:off x="11602477" y="6398878"/>
            <a:ext cx="470887" cy="365125"/>
          </a:xfrm>
        </p:spPr>
        <p:txBody>
          <a:bodyPr rtlCol="0"/>
          <a:lstStyle/>
          <a:p>
            <a:pPr rtl="0"/>
            <a:fld id="{312CC964-A50B-4C29-B4E4-2C30BB34CCF3}" type="slidenum">
              <a:rPr lang="de-DE" smtClean="0"/>
              <a:pPr rtl="0"/>
              <a:t>13</a:t>
            </a:fld>
            <a:endParaRPr lang="de-DE"/>
          </a:p>
        </p:txBody>
      </p:sp>
    </p:spTree>
    <p:extLst>
      <p:ext uri="{BB962C8B-B14F-4D97-AF65-F5344CB8AC3E}">
        <p14:creationId xmlns:p14="http://schemas.microsoft.com/office/powerpoint/2010/main" val="42804474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479E736-254A-4657-A88B-DE71C47DA880}"/>
              </a:ext>
            </a:extLst>
          </p:cNvPr>
          <p:cNvSpPr>
            <a:spLocks noGrp="1"/>
          </p:cNvSpPr>
          <p:nvPr>
            <p:ph type="title"/>
          </p:nvPr>
        </p:nvSpPr>
        <p:spPr>
          <a:xfrm>
            <a:off x="839788" y="365125"/>
            <a:ext cx="10515600" cy="1325563"/>
          </a:xfrm>
        </p:spPr>
        <p:txBody>
          <a:bodyPr rtlCol="0">
            <a:normAutofit/>
          </a:bodyPr>
          <a:lstStyle/>
          <a:p>
            <a:pPr rtl="0"/>
            <a:r>
              <a:rPr lang="de-DE" sz="3200"/>
              <a:t>Inhalt 2</a:t>
            </a:r>
          </a:p>
        </p:txBody>
      </p:sp>
      <p:sp>
        <p:nvSpPr>
          <p:cNvPr id="3" name="Textplatzhalter 2">
            <a:extLst>
              <a:ext uri="{FF2B5EF4-FFF2-40B4-BE49-F238E27FC236}">
                <a16:creationId xmlns:a16="http://schemas.microsoft.com/office/drawing/2014/main" id="{DFAB32D2-0B50-4101-875F-A81D7538524C}"/>
              </a:ext>
            </a:extLst>
          </p:cNvPr>
          <p:cNvSpPr>
            <a:spLocks noGrp="1"/>
          </p:cNvSpPr>
          <p:nvPr>
            <p:ph type="body" idx="1"/>
          </p:nvPr>
        </p:nvSpPr>
        <p:spPr>
          <a:xfrm>
            <a:off x="839788" y="1734325"/>
            <a:ext cx="3200400" cy="823912"/>
          </a:xfrm>
        </p:spPr>
        <p:txBody>
          <a:bodyPr rtlCol="0">
            <a:normAutofit/>
          </a:bodyPr>
          <a:lstStyle/>
          <a:p>
            <a:pPr rtl="0"/>
            <a:r>
              <a:rPr lang="de-DE" sz="1800"/>
              <a:t>Zusammenfassung	</a:t>
            </a:r>
          </a:p>
        </p:txBody>
      </p:sp>
      <p:sp>
        <p:nvSpPr>
          <p:cNvPr id="4" name="Inhaltsplatzhalter 3">
            <a:extLst>
              <a:ext uri="{FF2B5EF4-FFF2-40B4-BE49-F238E27FC236}">
                <a16:creationId xmlns:a16="http://schemas.microsoft.com/office/drawing/2014/main" id="{EA1C3B4B-27E0-48C6-BD24-1444DD46ED0A}"/>
              </a:ext>
            </a:extLst>
          </p:cNvPr>
          <p:cNvSpPr>
            <a:spLocks noGrp="1"/>
          </p:cNvSpPr>
          <p:nvPr>
            <p:ph sz="half" idx="2"/>
          </p:nvPr>
        </p:nvSpPr>
        <p:spPr>
          <a:xfrm>
            <a:off x="839788" y="2558237"/>
            <a:ext cx="3200400" cy="3684588"/>
          </a:xfrm>
        </p:spPr>
        <p:txBody>
          <a:bodyPr rtlCol="0">
            <a:normAutofit/>
          </a:bodyPr>
          <a:lstStyle/>
          <a:p>
            <a:pPr lvl="0" rtl="0"/>
            <a:r>
              <a:rPr lang="de-DE" sz="1600"/>
              <a:t>Fügen Sie Text, Bilder, ClipArt und Videos hinzu. </a:t>
            </a:r>
          </a:p>
          <a:p>
            <a:pPr lvl="0" rtl="0"/>
            <a:r>
              <a:rPr lang="de-DE" sz="1600"/>
              <a:t>Fügen Sie Übergänge, Animationen und Bewegungen hinzu. </a:t>
            </a:r>
          </a:p>
          <a:p>
            <a:pPr lvl="0" rtl="0"/>
            <a:r>
              <a:rPr lang="de-DE" sz="1600"/>
              <a:t>Speichern Sie in OneDrive, um von Ihrem Computer, Tablet oder Telefon aus auf Ihre Präsentationen Zugriff zu haben.</a:t>
            </a:r>
          </a:p>
        </p:txBody>
      </p:sp>
      <p:sp>
        <p:nvSpPr>
          <p:cNvPr id="5" name="Textplatzhalter 4">
            <a:extLst>
              <a:ext uri="{FF2B5EF4-FFF2-40B4-BE49-F238E27FC236}">
                <a16:creationId xmlns:a16="http://schemas.microsoft.com/office/drawing/2014/main" id="{ECAC1A88-D97A-4F1E-9C4A-665733C70659}"/>
              </a:ext>
            </a:extLst>
          </p:cNvPr>
          <p:cNvSpPr>
            <a:spLocks noGrp="1"/>
          </p:cNvSpPr>
          <p:nvPr>
            <p:ph type="body" sz="quarter" idx="3"/>
          </p:nvPr>
        </p:nvSpPr>
        <p:spPr>
          <a:xfrm>
            <a:off x="4495800" y="1734325"/>
            <a:ext cx="3200400" cy="823912"/>
          </a:xfrm>
        </p:spPr>
        <p:txBody>
          <a:bodyPr rtlCol="0">
            <a:normAutofit/>
          </a:bodyPr>
          <a:lstStyle/>
          <a:p>
            <a:pPr rtl="0"/>
            <a:r>
              <a:rPr lang="de-DE" sz="1800"/>
              <a:t>Zusammenfassung</a:t>
            </a:r>
          </a:p>
        </p:txBody>
      </p:sp>
      <p:sp>
        <p:nvSpPr>
          <p:cNvPr id="6" name="Inhaltsplatzhalter 5">
            <a:extLst>
              <a:ext uri="{FF2B5EF4-FFF2-40B4-BE49-F238E27FC236}">
                <a16:creationId xmlns:a16="http://schemas.microsoft.com/office/drawing/2014/main" id="{DFB55301-A78F-4ECA-BBC5-6ADBA8452BD6}"/>
              </a:ext>
            </a:extLst>
          </p:cNvPr>
          <p:cNvSpPr>
            <a:spLocks noGrp="1"/>
          </p:cNvSpPr>
          <p:nvPr>
            <p:ph sz="quarter" idx="4"/>
          </p:nvPr>
        </p:nvSpPr>
        <p:spPr>
          <a:xfrm>
            <a:off x="4495800" y="2558237"/>
            <a:ext cx="3200400" cy="3684588"/>
          </a:xfrm>
        </p:spPr>
        <p:txBody>
          <a:bodyPr rtlCol="0">
            <a:normAutofit/>
          </a:bodyPr>
          <a:lstStyle/>
          <a:p>
            <a:pPr rtl="0"/>
            <a:r>
              <a:rPr lang="de-DE" sz="1600"/>
              <a:t>Öffnen Sie den Bereich „Designideen“ für sofortige Folienumgestaltungen. </a:t>
            </a:r>
          </a:p>
          <a:p>
            <a:pPr rtl="0"/>
            <a:r>
              <a:rPr lang="de-DE" sz="1600"/>
              <a:t>Wenn wir über Designideen verfügen, zeigen wir sie Ihnen genau dort.</a:t>
            </a:r>
          </a:p>
        </p:txBody>
      </p:sp>
      <p:sp>
        <p:nvSpPr>
          <p:cNvPr id="7" name="Textplatzhalter 6">
            <a:extLst>
              <a:ext uri="{FF2B5EF4-FFF2-40B4-BE49-F238E27FC236}">
                <a16:creationId xmlns:a16="http://schemas.microsoft.com/office/drawing/2014/main" id="{35BB4409-7785-40D0-9762-248A959B6DE2}"/>
              </a:ext>
            </a:extLst>
          </p:cNvPr>
          <p:cNvSpPr>
            <a:spLocks noGrp="1"/>
          </p:cNvSpPr>
          <p:nvPr>
            <p:ph type="body" sz="quarter" idx="13"/>
          </p:nvPr>
        </p:nvSpPr>
        <p:spPr>
          <a:xfrm>
            <a:off x="8151812" y="1734325"/>
            <a:ext cx="3200400" cy="823912"/>
          </a:xfrm>
        </p:spPr>
        <p:txBody>
          <a:bodyPr rtlCol="0">
            <a:normAutofit/>
          </a:bodyPr>
          <a:lstStyle/>
          <a:p>
            <a:pPr rtl="0"/>
            <a:r>
              <a:rPr lang="de-DE" sz="1800"/>
              <a:t>Zusammenfassung</a:t>
            </a:r>
          </a:p>
        </p:txBody>
      </p:sp>
      <p:sp>
        <p:nvSpPr>
          <p:cNvPr id="8" name="Inhaltsplatzhalter 7">
            <a:extLst>
              <a:ext uri="{FF2B5EF4-FFF2-40B4-BE49-F238E27FC236}">
                <a16:creationId xmlns:a16="http://schemas.microsoft.com/office/drawing/2014/main" id="{978066DD-B3C1-4D98-8770-51E4077B46C0}"/>
              </a:ext>
            </a:extLst>
          </p:cNvPr>
          <p:cNvSpPr>
            <a:spLocks noGrp="1"/>
          </p:cNvSpPr>
          <p:nvPr>
            <p:ph sz="quarter" idx="14"/>
          </p:nvPr>
        </p:nvSpPr>
        <p:spPr>
          <a:xfrm>
            <a:off x="8151812" y="2558237"/>
            <a:ext cx="3200400" cy="3684588"/>
          </a:xfrm>
        </p:spPr>
        <p:txBody>
          <a:bodyPr rtlCol="0">
            <a:normAutofit/>
          </a:bodyPr>
          <a:lstStyle/>
          <a:p>
            <a:pPr rtl="0"/>
            <a:r>
              <a:rPr lang="de-DE" sz="1600"/>
              <a:t>Dieses PowerPoint-Thema verwendet einen eigenen Satz von Farben, Schriftarten und Effekten, um das allgemeine Erscheinungsbild dieser Folien zu erstellen. </a:t>
            </a:r>
          </a:p>
          <a:p>
            <a:pPr rtl="0"/>
            <a:r>
              <a:rPr lang="de-DE" sz="1600"/>
              <a:t>PowerPoint bietet unzählige Designs, um Ihrer Präsentation genau den richtigen Charakter zu verleihen. </a:t>
            </a:r>
          </a:p>
        </p:txBody>
      </p:sp>
      <p:sp>
        <p:nvSpPr>
          <p:cNvPr id="12" name="Fußzeilenplatzhalter 11">
            <a:extLst>
              <a:ext uri="{FF2B5EF4-FFF2-40B4-BE49-F238E27FC236}">
                <a16:creationId xmlns:a16="http://schemas.microsoft.com/office/drawing/2014/main" id="{64A4EE82-5E82-4F50-9452-91AD29BC019C}"/>
              </a:ext>
            </a:extLst>
          </p:cNvPr>
          <p:cNvSpPr>
            <a:spLocks noGrp="1"/>
          </p:cNvSpPr>
          <p:nvPr>
            <p:ph type="ftr" sz="quarter" idx="11"/>
          </p:nvPr>
        </p:nvSpPr>
        <p:spPr>
          <a:xfrm>
            <a:off x="154429" y="6398878"/>
            <a:ext cx="4497315" cy="365125"/>
          </a:xfrm>
        </p:spPr>
        <p:txBody>
          <a:bodyPr rtlCol="0"/>
          <a:lstStyle/>
          <a:p>
            <a:pPr rtl="0"/>
            <a:r>
              <a:rPr lang="de-DE"/>
              <a:t>Beispiel für einen Fußzeilentext</a:t>
            </a:r>
          </a:p>
        </p:txBody>
      </p:sp>
      <p:sp>
        <p:nvSpPr>
          <p:cNvPr id="11" name="Datumsplatzhalter 10">
            <a:extLst>
              <a:ext uri="{FF2B5EF4-FFF2-40B4-BE49-F238E27FC236}">
                <a16:creationId xmlns:a16="http://schemas.microsoft.com/office/drawing/2014/main" id="{196AD7FA-BD30-47CA-B1E9-5A3261C7892A}"/>
              </a:ext>
            </a:extLst>
          </p:cNvPr>
          <p:cNvSpPr>
            <a:spLocks noGrp="1"/>
          </p:cNvSpPr>
          <p:nvPr>
            <p:ph type="dt" sz="half" idx="10"/>
          </p:nvPr>
        </p:nvSpPr>
        <p:spPr>
          <a:xfrm>
            <a:off x="7337102" y="6398878"/>
            <a:ext cx="4193908" cy="365125"/>
          </a:xfrm>
        </p:spPr>
        <p:txBody>
          <a:bodyPr rtlCol="0"/>
          <a:lstStyle/>
          <a:p>
            <a:pPr rtl="0"/>
            <a:r>
              <a:rPr lang="de-DE"/>
              <a:t>07.02.20xx</a:t>
            </a:r>
          </a:p>
        </p:txBody>
      </p:sp>
      <p:sp>
        <p:nvSpPr>
          <p:cNvPr id="13" name="Foliennummernplatzhalter 12">
            <a:extLst>
              <a:ext uri="{FF2B5EF4-FFF2-40B4-BE49-F238E27FC236}">
                <a16:creationId xmlns:a16="http://schemas.microsoft.com/office/drawing/2014/main" id="{BF6287AF-451B-4FEA-A984-C734DD46F5F2}"/>
              </a:ext>
            </a:extLst>
          </p:cNvPr>
          <p:cNvSpPr>
            <a:spLocks noGrp="1"/>
          </p:cNvSpPr>
          <p:nvPr>
            <p:ph type="sldNum" sz="quarter" idx="12"/>
          </p:nvPr>
        </p:nvSpPr>
        <p:spPr>
          <a:xfrm>
            <a:off x="11602477" y="6398878"/>
            <a:ext cx="470887" cy="365125"/>
          </a:xfrm>
        </p:spPr>
        <p:txBody>
          <a:bodyPr rtlCol="0"/>
          <a:lstStyle/>
          <a:p>
            <a:pPr rtl="0"/>
            <a:fld id="{312CC964-A50B-4C29-B4E4-2C30BB34CCF3}" type="slidenum">
              <a:rPr lang="de-DE" smtClean="0"/>
              <a:pPr rtl="0"/>
              <a:t>14</a:t>
            </a:fld>
            <a:endParaRPr lang="de-DE"/>
          </a:p>
        </p:txBody>
      </p:sp>
    </p:spTree>
    <p:extLst>
      <p:ext uri="{BB962C8B-B14F-4D97-AF65-F5344CB8AC3E}">
        <p14:creationId xmlns:p14="http://schemas.microsoft.com/office/powerpoint/2010/main" val="40817792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8DE2E09-3A82-4E32-88E3-59E694EFE546}"/>
              </a:ext>
            </a:extLst>
          </p:cNvPr>
          <p:cNvSpPr>
            <a:spLocks noGrp="1"/>
          </p:cNvSpPr>
          <p:nvPr>
            <p:ph type="title"/>
          </p:nvPr>
        </p:nvSpPr>
        <p:spPr>
          <a:xfrm>
            <a:off x="1143001" y="533400"/>
            <a:ext cx="5496636" cy="1685898"/>
          </a:xfrm>
        </p:spPr>
        <p:txBody>
          <a:bodyPr rtlCol="0">
            <a:normAutofit/>
          </a:bodyPr>
          <a:lstStyle/>
          <a:p>
            <a:pPr rtl="0"/>
            <a:r>
              <a:rPr lang="de-DE" sz="3200"/>
              <a:t>Zusammenfassung</a:t>
            </a:r>
          </a:p>
        </p:txBody>
      </p:sp>
      <p:sp>
        <p:nvSpPr>
          <p:cNvPr id="3" name="Inhaltsplatzhalter 2">
            <a:extLst>
              <a:ext uri="{FF2B5EF4-FFF2-40B4-BE49-F238E27FC236}">
                <a16:creationId xmlns:a16="http://schemas.microsoft.com/office/drawing/2014/main" id="{9925E272-AF60-4462-95A9-115739F781AE}"/>
              </a:ext>
            </a:extLst>
          </p:cNvPr>
          <p:cNvSpPr>
            <a:spLocks noGrp="1"/>
          </p:cNvSpPr>
          <p:nvPr>
            <p:ph idx="1"/>
          </p:nvPr>
        </p:nvSpPr>
        <p:spPr>
          <a:xfrm>
            <a:off x="1143001" y="2229347"/>
            <a:ext cx="5496636" cy="3821743"/>
          </a:xfrm>
        </p:spPr>
        <p:txBody>
          <a:bodyPr rtlCol="0">
            <a:normAutofit/>
          </a:bodyPr>
          <a:lstStyle/>
          <a:p>
            <a:pPr rtl="0"/>
            <a:r>
              <a:rPr lang="de-DE" sz="1800"/>
              <a:t>Mit PowerPoint können Sie Präsentationen erstellen und Ihre Arbeit mit anderen teilen, wo immer sie sich befinden. Geben Sie hier den gewünschten Text ein, um loszulegen. Sie können dieser Vorlage auch Bilder, Grafiken und Videos hinzufügen. Speichern Sie in OneDrive, und greifen Sie von Ihrem Computer, Tablet oder Telefon auf Ihre Präsentationen zu. </a:t>
            </a:r>
          </a:p>
        </p:txBody>
      </p:sp>
      <p:sp>
        <p:nvSpPr>
          <p:cNvPr id="17" name="Fußzeilenplatzhalter 16">
            <a:extLst>
              <a:ext uri="{FF2B5EF4-FFF2-40B4-BE49-F238E27FC236}">
                <a16:creationId xmlns:a16="http://schemas.microsoft.com/office/drawing/2014/main" id="{A372FF69-5317-4BE5-B218-0E85D7FE0FB1}"/>
              </a:ext>
            </a:extLst>
          </p:cNvPr>
          <p:cNvSpPr>
            <a:spLocks noGrp="1"/>
          </p:cNvSpPr>
          <p:nvPr>
            <p:ph type="ftr" sz="quarter" idx="11"/>
          </p:nvPr>
        </p:nvSpPr>
        <p:spPr>
          <a:xfrm>
            <a:off x="154429" y="6398878"/>
            <a:ext cx="4497315" cy="365125"/>
          </a:xfrm>
        </p:spPr>
        <p:txBody>
          <a:bodyPr rtlCol="0"/>
          <a:lstStyle/>
          <a:p>
            <a:pPr rtl="0"/>
            <a:r>
              <a:rPr lang="de-DE"/>
              <a:t>Beispiel für einen Fußzeilentext</a:t>
            </a:r>
          </a:p>
        </p:txBody>
      </p:sp>
      <p:pic>
        <p:nvPicPr>
          <p:cNvPr id="68" name="Bildplatzhalter 67" descr="Ansicht von Stadtgebäuden über dem Wasser">
            <a:extLst>
              <a:ext uri="{FF2B5EF4-FFF2-40B4-BE49-F238E27FC236}">
                <a16:creationId xmlns:a16="http://schemas.microsoft.com/office/drawing/2014/main" id="{C700B77F-91C5-4642-9ABF-EA81F3CF6916}"/>
              </a:ext>
            </a:extLst>
          </p:cNvPr>
          <p:cNvPicPr>
            <a:picLocks noGrp="1" noChangeAspect="1"/>
          </p:cNvPicPr>
          <p:nvPr>
            <p:ph type="pic" sz="quarter" idx="14"/>
          </p:nvPr>
        </p:nvPicPr>
        <p:blipFill rotWithShape="1">
          <a:blip r:embed="rId2">
            <a:extLst>
              <a:ext uri="{28A0092B-C50C-407E-A947-70E740481C1C}">
                <a14:useLocalDpi xmlns:a14="http://schemas.microsoft.com/office/drawing/2010/main"/>
              </a:ext>
            </a:extLst>
          </a:blip>
          <a:srcRect/>
          <a:stretch/>
        </p:blipFill>
        <p:spPr>
          <a:xfrm>
            <a:off x="7186070" y="0"/>
            <a:ext cx="2463897" cy="3429000"/>
          </a:xfrm>
        </p:spPr>
      </p:pic>
      <p:pic>
        <p:nvPicPr>
          <p:cNvPr id="72" name="Bildplatzhalter 71" descr="Bild mit blauen Glasgebäuden mit Spiegelung">
            <a:extLst>
              <a:ext uri="{FF2B5EF4-FFF2-40B4-BE49-F238E27FC236}">
                <a16:creationId xmlns:a16="http://schemas.microsoft.com/office/drawing/2014/main" id="{781FD203-6B96-4232-92C2-850AD4DA0F7D}"/>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a:ext>
            </a:extLst>
          </a:blip>
          <a:srcRect/>
          <a:stretch/>
        </p:blipFill>
        <p:spPr>
          <a:xfrm>
            <a:off x="9649155" y="0"/>
            <a:ext cx="2539797" cy="3429000"/>
          </a:xfrm>
        </p:spPr>
      </p:pic>
      <p:pic>
        <p:nvPicPr>
          <p:cNvPr id="74" name="Bildplatzhalter 73" descr="Luftbild von Stadtgebäuden beim Sonnenuntergang ">
            <a:extLst>
              <a:ext uri="{FF2B5EF4-FFF2-40B4-BE49-F238E27FC236}">
                <a16:creationId xmlns:a16="http://schemas.microsoft.com/office/drawing/2014/main" id="{A84AF2F7-9744-4960-8C3C-77190198196B}"/>
              </a:ext>
            </a:extLst>
          </p:cNvPr>
          <p:cNvPicPr>
            <a:picLocks noGrp="1" noChangeAspect="1"/>
          </p:cNvPicPr>
          <p:nvPr>
            <p:ph type="pic" sz="quarter" idx="16"/>
          </p:nvPr>
        </p:nvPicPr>
        <p:blipFill rotWithShape="1">
          <a:blip r:embed="rId4">
            <a:extLst>
              <a:ext uri="{28A0092B-C50C-407E-A947-70E740481C1C}">
                <a14:useLocalDpi xmlns:a14="http://schemas.microsoft.com/office/drawing/2010/main"/>
              </a:ext>
            </a:extLst>
          </a:blip>
          <a:srcRect/>
          <a:stretch/>
        </p:blipFill>
        <p:spPr>
          <a:xfrm>
            <a:off x="7186070" y="3383280"/>
            <a:ext cx="2463897" cy="3474720"/>
          </a:xfrm>
        </p:spPr>
      </p:pic>
      <p:pic>
        <p:nvPicPr>
          <p:cNvPr id="78" name="Bildplatzhalter 77" descr="Ansicht von Stadtgebäuden über dem Wasser von einer Bahn aus">
            <a:extLst>
              <a:ext uri="{FF2B5EF4-FFF2-40B4-BE49-F238E27FC236}">
                <a16:creationId xmlns:a16="http://schemas.microsoft.com/office/drawing/2014/main" id="{D76BFBCE-A55E-4F19-9A0A-78307FDBE964}"/>
              </a:ext>
            </a:extLst>
          </p:cNvPr>
          <p:cNvPicPr>
            <a:picLocks noGrp="1" noChangeAspect="1"/>
          </p:cNvPicPr>
          <p:nvPr>
            <p:ph type="pic" sz="quarter" idx="15"/>
          </p:nvPr>
        </p:nvPicPr>
        <p:blipFill rotWithShape="1">
          <a:blip r:embed="rId5">
            <a:extLst>
              <a:ext uri="{28A0092B-C50C-407E-A947-70E740481C1C}">
                <a14:useLocalDpi xmlns:a14="http://schemas.microsoft.com/office/drawing/2010/main"/>
              </a:ext>
            </a:extLst>
          </a:blip>
          <a:srcRect/>
          <a:stretch/>
        </p:blipFill>
        <p:spPr>
          <a:xfrm>
            <a:off x="9649155" y="3383280"/>
            <a:ext cx="2539797" cy="3474720"/>
          </a:xfrm>
        </p:spPr>
      </p:pic>
      <p:sp>
        <p:nvSpPr>
          <p:cNvPr id="16" name="Datumsplatzhalter 15">
            <a:extLst>
              <a:ext uri="{FF2B5EF4-FFF2-40B4-BE49-F238E27FC236}">
                <a16:creationId xmlns:a16="http://schemas.microsoft.com/office/drawing/2014/main" id="{4A857185-E16C-40A5-8032-8049177473D1}"/>
              </a:ext>
            </a:extLst>
          </p:cNvPr>
          <p:cNvSpPr>
            <a:spLocks noGrp="1"/>
          </p:cNvSpPr>
          <p:nvPr>
            <p:ph type="dt" sz="half" idx="10"/>
          </p:nvPr>
        </p:nvSpPr>
        <p:spPr>
          <a:xfrm>
            <a:off x="7337102" y="6398878"/>
            <a:ext cx="4193908" cy="365125"/>
          </a:xfrm>
        </p:spPr>
        <p:txBody>
          <a:bodyPr rtlCol="0"/>
          <a:lstStyle/>
          <a:p>
            <a:pPr rtl="0"/>
            <a:r>
              <a:rPr lang="de-DE"/>
              <a:t>07.02.20xx</a:t>
            </a:r>
          </a:p>
        </p:txBody>
      </p:sp>
      <p:sp>
        <p:nvSpPr>
          <p:cNvPr id="18" name="Foliennummernplatzhalter 17">
            <a:extLst>
              <a:ext uri="{FF2B5EF4-FFF2-40B4-BE49-F238E27FC236}">
                <a16:creationId xmlns:a16="http://schemas.microsoft.com/office/drawing/2014/main" id="{70961BC8-7B79-40B2-B578-4EB512140BBB}"/>
              </a:ext>
            </a:extLst>
          </p:cNvPr>
          <p:cNvSpPr>
            <a:spLocks noGrp="1"/>
          </p:cNvSpPr>
          <p:nvPr>
            <p:ph type="sldNum" sz="quarter" idx="12"/>
          </p:nvPr>
        </p:nvSpPr>
        <p:spPr>
          <a:xfrm>
            <a:off x="11602477" y="6398878"/>
            <a:ext cx="470887" cy="365125"/>
          </a:xfrm>
        </p:spPr>
        <p:txBody>
          <a:bodyPr rtlCol="0"/>
          <a:lstStyle/>
          <a:p>
            <a:pPr rtl="0"/>
            <a:fld id="{312CC964-A50B-4C29-B4E4-2C30BB34CCF3}" type="slidenum">
              <a:rPr lang="de-DE" smtClean="0"/>
              <a:pPr rtl="0"/>
              <a:t>15</a:t>
            </a:fld>
            <a:endParaRPr lang="de-DE"/>
          </a:p>
        </p:txBody>
      </p:sp>
    </p:spTree>
    <p:extLst>
      <p:ext uri="{BB962C8B-B14F-4D97-AF65-F5344CB8AC3E}">
        <p14:creationId xmlns:p14="http://schemas.microsoft.com/office/powerpoint/2010/main" val="34952644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632718-615D-445E-861C-ADF040C4B2A4}"/>
              </a:ext>
            </a:extLst>
          </p:cNvPr>
          <p:cNvSpPr>
            <a:spLocks noGrp="1"/>
          </p:cNvSpPr>
          <p:nvPr>
            <p:ph type="title"/>
          </p:nvPr>
        </p:nvSpPr>
        <p:spPr>
          <a:xfrm>
            <a:off x="5146159" y="685800"/>
            <a:ext cx="6238688" cy="1382233"/>
          </a:xfrm>
        </p:spPr>
        <p:txBody>
          <a:bodyPr rtlCol="0">
            <a:normAutofit/>
          </a:bodyPr>
          <a:lstStyle/>
          <a:p>
            <a:pPr rtl="0"/>
            <a:r>
              <a:rPr lang="de-DE" sz="3200"/>
              <a:t>Vielen Dank!</a:t>
            </a:r>
          </a:p>
        </p:txBody>
      </p:sp>
      <p:pic>
        <p:nvPicPr>
          <p:cNvPr id="6" name="Bildplatzhalter 5" descr="Ansicht einer Brück von unten">
            <a:extLst>
              <a:ext uri="{FF2B5EF4-FFF2-40B4-BE49-F238E27FC236}">
                <a16:creationId xmlns:a16="http://schemas.microsoft.com/office/drawing/2014/main" id="{610B39E1-AAA7-4199-8B7C-D12DD364E6D7}"/>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0" y="-7444"/>
            <a:ext cx="4966447" cy="6846394"/>
          </a:xfrm>
        </p:spPr>
      </p:pic>
      <p:sp>
        <p:nvSpPr>
          <p:cNvPr id="35" name="Fußzeilenplatzhalter 2">
            <a:extLst>
              <a:ext uri="{FF2B5EF4-FFF2-40B4-BE49-F238E27FC236}">
                <a16:creationId xmlns:a16="http://schemas.microsoft.com/office/drawing/2014/main" id="{B7DBC9F7-37C7-4A2D-ACBC-EBDA35886D84}"/>
              </a:ext>
            </a:extLst>
          </p:cNvPr>
          <p:cNvSpPr>
            <a:spLocks noGrp="1"/>
          </p:cNvSpPr>
          <p:nvPr>
            <p:ph type="ftr" sz="quarter" idx="11"/>
          </p:nvPr>
        </p:nvSpPr>
        <p:spPr>
          <a:xfrm>
            <a:off x="154429" y="6398878"/>
            <a:ext cx="4497315" cy="365125"/>
          </a:xfrm>
        </p:spPr>
        <p:txBody>
          <a:bodyPr rtlCol="0"/>
          <a:lstStyle>
            <a:lvl1pPr>
              <a:defRPr>
                <a:solidFill>
                  <a:schemeClr val="bg1"/>
                </a:solidFill>
              </a:defRPr>
            </a:lvl1pPr>
          </a:lstStyle>
          <a:p>
            <a:pPr rtl="0"/>
            <a:r>
              <a:rPr lang="de-DE"/>
              <a:t>Beispiel für einen Fußzeilentext</a:t>
            </a:r>
          </a:p>
        </p:txBody>
      </p:sp>
      <p:sp>
        <p:nvSpPr>
          <p:cNvPr id="3" name="Inhaltsplatzhalter 2">
            <a:extLst>
              <a:ext uri="{FF2B5EF4-FFF2-40B4-BE49-F238E27FC236}">
                <a16:creationId xmlns:a16="http://schemas.microsoft.com/office/drawing/2014/main" id="{7137E6E0-B242-46D9-ABE6-B318CABC4509}"/>
              </a:ext>
            </a:extLst>
          </p:cNvPr>
          <p:cNvSpPr>
            <a:spLocks noGrp="1"/>
          </p:cNvSpPr>
          <p:nvPr>
            <p:ph idx="1"/>
          </p:nvPr>
        </p:nvSpPr>
        <p:spPr>
          <a:xfrm>
            <a:off x="5146158" y="2301949"/>
            <a:ext cx="6238687" cy="4022650"/>
          </a:xfrm>
        </p:spPr>
        <p:txBody>
          <a:bodyPr rtlCol="0">
            <a:normAutofit/>
          </a:bodyPr>
          <a:lstStyle/>
          <a:p>
            <a:pPr rtl="0"/>
            <a:r>
              <a:rPr lang="de-DE" sz="1800"/>
              <a:t>Name des Referenten</a:t>
            </a:r>
          </a:p>
          <a:p>
            <a:pPr rtl="0"/>
            <a:r>
              <a:rPr lang="de-DE" sz="1800"/>
              <a:t>E-Mail-Adresse</a:t>
            </a:r>
          </a:p>
          <a:p>
            <a:pPr rtl="0"/>
            <a:r>
              <a:rPr lang="de-DE" sz="1800"/>
              <a:t>Websiteadresse</a:t>
            </a:r>
          </a:p>
        </p:txBody>
      </p:sp>
      <p:sp>
        <p:nvSpPr>
          <p:cNvPr id="7" name="Datumsplatzhalter 6">
            <a:extLst>
              <a:ext uri="{FF2B5EF4-FFF2-40B4-BE49-F238E27FC236}">
                <a16:creationId xmlns:a16="http://schemas.microsoft.com/office/drawing/2014/main" id="{FF14FC5E-CD12-447F-80A6-B27D30095D2C}"/>
              </a:ext>
            </a:extLst>
          </p:cNvPr>
          <p:cNvSpPr>
            <a:spLocks noGrp="1"/>
          </p:cNvSpPr>
          <p:nvPr>
            <p:ph type="dt" sz="half" idx="10"/>
          </p:nvPr>
        </p:nvSpPr>
        <p:spPr>
          <a:xfrm>
            <a:off x="7337102" y="6398878"/>
            <a:ext cx="4193908" cy="365125"/>
          </a:xfrm>
        </p:spPr>
        <p:txBody>
          <a:bodyPr rtlCol="0"/>
          <a:lstStyle/>
          <a:p>
            <a:pPr rtl="0"/>
            <a:r>
              <a:rPr lang="de-DE"/>
              <a:t>07.02.20xx</a:t>
            </a:r>
          </a:p>
        </p:txBody>
      </p:sp>
      <p:sp>
        <p:nvSpPr>
          <p:cNvPr id="9" name="Foliennummernplatzhalter 8">
            <a:extLst>
              <a:ext uri="{FF2B5EF4-FFF2-40B4-BE49-F238E27FC236}">
                <a16:creationId xmlns:a16="http://schemas.microsoft.com/office/drawing/2014/main" id="{219C547C-C2F1-493E-9B64-E089F9DBC6A3}"/>
              </a:ext>
            </a:extLst>
          </p:cNvPr>
          <p:cNvSpPr>
            <a:spLocks noGrp="1"/>
          </p:cNvSpPr>
          <p:nvPr>
            <p:ph type="sldNum" sz="quarter" idx="12"/>
          </p:nvPr>
        </p:nvSpPr>
        <p:spPr>
          <a:xfrm>
            <a:off x="11602477" y="6398878"/>
            <a:ext cx="470887" cy="365125"/>
          </a:xfrm>
        </p:spPr>
        <p:txBody>
          <a:bodyPr rtlCol="0"/>
          <a:lstStyle/>
          <a:p>
            <a:pPr rtl="0"/>
            <a:fld id="{312CC964-A50B-4C29-B4E4-2C30BB34CCF3}" type="slidenum">
              <a:rPr lang="de-DE" smtClean="0"/>
              <a:pPr rtl="0"/>
              <a:t>16</a:t>
            </a:fld>
            <a:endParaRPr lang="de-DE"/>
          </a:p>
        </p:txBody>
      </p:sp>
    </p:spTree>
    <p:extLst>
      <p:ext uri="{BB962C8B-B14F-4D97-AF65-F5344CB8AC3E}">
        <p14:creationId xmlns:p14="http://schemas.microsoft.com/office/powerpoint/2010/main" val="30430709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0841DEB3-2BF4-9A60-EBC2-9F1A21BBEB82}"/>
              </a:ext>
            </a:extLst>
          </p:cNvPr>
          <p:cNvPicPr>
            <a:picLocks noChangeAspect="1"/>
          </p:cNvPicPr>
          <p:nvPr/>
        </p:nvPicPr>
        <p:blipFill>
          <a:blip r:embed="rId2">
            <a:extLst>
              <a:ext uri="{96DAC541-7B7A-43D3-8B79-37D633B846F1}">
                <asvg:svgBlip xmlns:asvg="http://schemas.microsoft.com/office/drawing/2016/SVG/main" r:embed="rId3"/>
              </a:ext>
              <a:ext uri="{837473B0-CC2E-450A-ABE3-18F120FF3D39}">
                <a1611:picAttrSrcUrl xmlns:a1611="http://schemas.microsoft.com/office/drawing/2016/11/main" r:id="rId4"/>
              </a:ext>
            </a:extLst>
          </a:blip>
          <a:stretch>
            <a:fillRect/>
          </a:stretch>
        </p:blipFill>
        <p:spPr>
          <a:xfrm>
            <a:off x="694256" y="178599"/>
            <a:ext cx="10803487" cy="5670987"/>
          </a:xfrm>
          <a:prstGeom prst="rect">
            <a:avLst/>
          </a:prstGeom>
        </p:spPr>
      </p:pic>
      <p:sp>
        <p:nvSpPr>
          <p:cNvPr id="3" name="Untertitel 2">
            <a:extLst>
              <a:ext uri="{FF2B5EF4-FFF2-40B4-BE49-F238E27FC236}">
                <a16:creationId xmlns:a16="http://schemas.microsoft.com/office/drawing/2014/main" id="{4FBD7426-3CDE-47D4-87C5-01A6E8D0E37E}"/>
              </a:ext>
            </a:extLst>
          </p:cNvPr>
          <p:cNvSpPr>
            <a:spLocks noGrp="1"/>
          </p:cNvSpPr>
          <p:nvPr>
            <p:ph type="subTitle" idx="1"/>
          </p:nvPr>
        </p:nvSpPr>
        <p:spPr/>
        <p:txBody>
          <a:bodyPr anchor="ctr"/>
          <a:lstStyle/>
          <a:p>
            <a:r>
              <a:rPr lang="de-DE" dirty="0"/>
              <a:t>DISCLAIMER ⚠</a:t>
            </a:r>
          </a:p>
        </p:txBody>
      </p:sp>
      <p:sp>
        <p:nvSpPr>
          <p:cNvPr id="4" name="Datumsplatzhalter 3">
            <a:extLst>
              <a:ext uri="{FF2B5EF4-FFF2-40B4-BE49-F238E27FC236}">
                <a16:creationId xmlns:a16="http://schemas.microsoft.com/office/drawing/2014/main" id="{2A3E182A-DECC-3026-C238-CF9A4AD17F06}"/>
              </a:ext>
            </a:extLst>
          </p:cNvPr>
          <p:cNvSpPr>
            <a:spLocks noGrp="1"/>
          </p:cNvSpPr>
          <p:nvPr>
            <p:ph type="dt" sz="half" idx="10"/>
          </p:nvPr>
        </p:nvSpPr>
        <p:spPr/>
        <p:txBody>
          <a:bodyPr/>
          <a:lstStyle/>
          <a:p>
            <a:pPr rtl="0"/>
            <a:r>
              <a:rPr lang="de-DE"/>
              <a:t>19.03.2024</a:t>
            </a:r>
          </a:p>
        </p:txBody>
      </p:sp>
      <p:sp>
        <p:nvSpPr>
          <p:cNvPr id="6" name="Foliennummernplatzhalter 5">
            <a:extLst>
              <a:ext uri="{FF2B5EF4-FFF2-40B4-BE49-F238E27FC236}">
                <a16:creationId xmlns:a16="http://schemas.microsoft.com/office/drawing/2014/main" id="{8F8B7EA4-864F-16B4-7728-92A95960AFEE}"/>
              </a:ext>
            </a:extLst>
          </p:cNvPr>
          <p:cNvSpPr>
            <a:spLocks noGrp="1"/>
          </p:cNvSpPr>
          <p:nvPr>
            <p:ph type="sldNum" sz="quarter" idx="12"/>
          </p:nvPr>
        </p:nvSpPr>
        <p:spPr/>
        <p:txBody>
          <a:bodyPr/>
          <a:lstStyle/>
          <a:p>
            <a:pPr rtl="0"/>
            <a:fld id="{312CC964-A50B-4C29-B4E4-2C30BB34CCF3}" type="slidenum">
              <a:rPr lang="de-DE" smtClean="0"/>
              <a:t>2</a:t>
            </a:fld>
            <a:endParaRPr lang="de-DE"/>
          </a:p>
        </p:txBody>
      </p:sp>
    </p:spTree>
    <p:extLst>
      <p:ext uri="{BB962C8B-B14F-4D97-AF65-F5344CB8AC3E}">
        <p14:creationId xmlns:p14="http://schemas.microsoft.com/office/powerpoint/2010/main" val="738895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A615E37-3C95-4E35-8624-CC190CC12235}"/>
              </a:ext>
            </a:extLst>
          </p:cNvPr>
          <p:cNvSpPr>
            <a:spLocks noGrp="1"/>
          </p:cNvSpPr>
          <p:nvPr>
            <p:ph type="title"/>
          </p:nvPr>
        </p:nvSpPr>
        <p:spPr>
          <a:xfrm>
            <a:off x="680485" y="675167"/>
            <a:ext cx="3761862" cy="3055078"/>
          </a:xfrm>
        </p:spPr>
        <p:txBody>
          <a:bodyPr rtlCol="0"/>
          <a:lstStyle/>
          <a:p>
            <a:pPr rtl="0"/>
            <a:r>
              <a:rPr lang="de-DE" sz="3200" dirty="0"/>
              <a:t>Tagesordnung</a:t>
            </a:r>
            <a:r>
              <a:rPr lang="de-DE" dirty="0"/>
              <a:t>	</a:t>
            </a:r>
          </a:p>
        </p:txBody>
      </p:sp>
      <p:sp>
        <p:nvSpPr>
          <p:cNvPr id="3" name="Inhaltsplatzhalter 2">
            <a:extLst>
              <a:ext uri="{FF2B5EF4-FFF2-40B4-BE49-F238E27FC236}">
                <a16:creationId xmlns:a16="http://schemas.microsoft.com/office/drawing/2014/main" id="{CF816715-277D-4042-B401-03CD007D7CDB}"/>
              </a:ext>
            </a:extLst>
          </p:cNvPr>
          <p:cNvSpPr>
            <a:spLocks noGrp="1"/>
          </p:cNvSpPr>
          <p:nvPr>
            <p:ph idx="1"/>
          </p:nvPr>
        </p:nvSpPr>
        <p:spPr>
          <a:xfrm>
            <a:off x="5038379" y="533400"/>
            <a:ext cx="3923557" cy="5797237"/>
          </a:xfrm>
        </p:spPr>
        <p:txBody>
          <a:bodyPr rtlCol="0">
            <a:normAutofit/>
          </a:bodyPr>
          <a:lstStyle/>
          <a:p>
            <a:pPr marL="285750" indent="-285750" rtl="0">
              <a:buFont typeface="Wingdings" panose="05000000000000000000" pitchFamily="2" charset="2"/>
              <a:buChar char="v"/>
            </a:pPr>
            <a:r>
              <a:rPr lang="de-DE" dirty="0"/>
              <a:t>Fragestellung</a:t>
            </a:r>
          </a:p>
          <a:p>
            <a:pPr marL="285750" indent="-285750">
              <a:buFont typeface="Wingdings" panose="05000000000000000000" pitchFamily="2" charset="2"/>
              <a:buChar char="v"/>
            </a:pPr>
            <a:r>
              <a:rPr lang="de-DE" dirty="0" err="1"/>
              <a:t>PowerBI</a:t>
            </a:r>
            <a:r>
              <a:rPr lang="de-DE" dirty="0"/>
              <a:t>  - Python</a:t>
            </a:r>
          </a:p>
          <a:p>
            <a:pPr marL="285750" indent="-285750" rtl="0">
              <a:buFont typeface="Wingdings" panose="05000000000000000000" pitchFamily="2" charset="2"/>
              <a:buChar char="v"/>
            </a:pPr>
            <a:r>
              <a:rPr lang="de-DE" dirty="0"/>
              <a:t>Thema</a:t>
            </a:r>
          </a:p>
          <a:p>
            <a:pPr marL="285750" indent="-285750" rtl="0">
              <a:buFont typeface="Wingdings" panose="05000000000000000000" pitchFamily="2" charset="2"/>
              <a:buChar char="v"/>
            </a:pPr>
            <a:r>
              <a:rPr lang="de-DE" dirty="0"/>
              <a:t>Datensatz</a:t>
            </a:r>
          </a:p>
          <a:p>
            <a:pPr marL="285750" indent="-285750" rtl="0">
              <a:buFont typeface="Wingdings" panose="05000000000000000000" pitchFamily="2" charset="2"/>
              <a:buChar char="v"/>
            </a:pPr>
            <a:r>
              <a:rPr lang="de-DE" dirty="0"/>
              <a:t>Ansatz</a:t>
            </a:r>
          </a:p>
          <a:p>
            <a:pPr marL="285750" indent="-285750" rtl="0">
              <a:buFont typeface="Wingdings" panose="05000000000000000000" pitchFamily="2" charset="2"/>
              <a:buChar char="v"/>
            </a:pPr>
            <a:endParaRPr lang="de-DE" sz="1800" dirty="0"/>
          </a:p>
        </p:txBody>
      </p:sp>
      <p:pic>
        <p:nvPicPr>
          <p:cNvPr id="7" name="Bildplatzhalter 6" descr="Geschäftsmann, der ein digitales Tablet in einer Besprechung verwendet">
            <a:extLst>
              <a:ext uri="{FF2B5EF4-FFF2-40B4-BE49-F238E27FC236}">
                <a16:creationId xmlns:a16="http://schemas.microsoft.com/office/drawing/2014/main" id="{4C61771D-5836-4E5C-A19A-3F15641B8794}"/>
              </a:ext>
            </a:extLst>
          </p:cNvPr>
          <p:cNvPicPr>
            <a:picLocks noGrp="1" noChangeAspect="1"/>
          </p:cNvPicPr>
          <p:nvPr>
            <p:ph type="pic" sz="quarter" idx="13"/>
          </p:nvPr>
        </p:nvPicPr>
        <p:blipFill rotWithShape="1">
          <a:blip r:embed="rId3">
            <a:extLst>
              <a:ext uri="{BEBA8EAE-BF5A-486C-A8C5-ECC9F3942E4B}">
                <a14:imgProps xmlns:a14="http://schemas.microsoft.com/office/drawing/2010/main">
                  <a14:imgLayer r:embed="rId4">
                    <a14:imgEffect>
                      <a14:saturation sat="0"/>
                    </a14:imgEffect>
                    <a14:imgEffect>
                      <a14:brightnessContrast bright="-12000" contrast="23000"/>
                    </a14:imgEffect>
                  </a14:imgLayer>
                </a14:imgProps>
              </a:ext>
            </a:extLst>
          </a:blip>
          <a:srcRect l="29648" r="31030" b="188"/>
          <a:stretch/>
        </p:blipFill>
        <p:spPr>
          <a:xfrm>
            <a:off x="8150427" y="7749"/>
            <a:ext cx="4042919" cy="6839867"/>
          </a:xfrm>
        </p:spPr>
      </p:pic>
      <p:sp>
        <p:nvSpPr>
          <p:cNvPr id="37" name="Foliennummernplatzhalter 36">
            <a:extLst>
              <a:ext uri="{FF2B5EF4-FFF2-40B4-BE49-F238E27FC236}">
                <a16:creationId xmlns:a16="http://schemas.microsoft.com/office/drawing/2014/main" id="{D3141030-4F7D-4526-B0FC-1EA787D5BF2D}"/>
              </a:ext>
            </a:extLst>
          </p:cNvPr>
          <p:cNvSpPr>
            <a:spLocks noGrp="1"/>
          </p:cNvSpPr>
          <p:nvPr>
            <p:ph type="sldNum" sz="quarter" idx="12"/>
          </p:nvPr>
        </p:nvSpPr>
        <p:spPr>
          <a:xfrm>
            <a:off x="11602477" y="6398878"/>
            <a:ext cx="470887" cy="365125"/>
          </a:xfrm>
        </p:spPr>
        <p:txBody>
          <a:bodyPr rtlCol="0"/>
          <a:lstStyle/>
          <a:p>
            <a:pPr rtl="0"/>
            <a:fld id="{312CC964-A50B-4C29-B4E4-2C30BB34CCF3}" type="slidenum">
              <a:rPr lang="de-DE" smtClean="0"/>
              <a:pPr rtl="0"/>
              <a:t>3</a:t>
            </a:fld>
            <a:endParaRPr lang="de-DE" dirty="0"/>
          </a:p>
        </p:txBody>
      </p:sp>
    </p:spTree>
    <p:extLst>
      <p:ext uri="{BB962C8B-B14F-4D97-AF65-F5344CB8AC3E}">
        <p14:creationId xmlns:p14="http://schemas.microsoft.com/office/powerpoint/2010/main" val="2976291157"/>
      </p:ext>
    </p:extLst>
  </p:cSld>
  <p:clrMapOvr>
    <a:masterClrMapping/>
  </p:clrMapOvr>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7DB1A06-ED66-8666-1EEA-076BD11516AA}"/>
              </a:ext>
            </a:extLst>
          </p:cNvPr>
          <p:cNvSpPr>
            <a:spLocks noGrp="1"/>
          </p:cNvSpPr>
          <p:nvPr>
            <p:ph type="ctrTitle"/>
          </p:nvPr>
        </p:nvSpPr>
        <p:spPr>
          <a:xfrm>
            <a:off x="2122716" y="1176792"/>
            <a:ext cx="7935684" cy="3177708"/>
          </a:xfrm>
        </p:spPr>
        <p:txBody>
          <a:bodyPr vert="horz" lIns="91440" tIns="45720" rIns="91440" bIns="45720" rtlCol="0" anchor="b">
            <a:noAutofit/>
          </a:bodyPr>
          <a:lstStyle/>
          <a:p>
            <a:r>
              <a:rPr lang="de-DE" sz="4400" dirty="0"/>
              <a:t>"Wie gut lassen sich zeitliche und geo-graphische Daten mit Python und </a:t>
            </a:r>
            <a:r>
              <a:rPr lang="de-DE" sz="4400" dirty="0" err="1"/>
              <a:t>PowerBI</a:t>
            </a:r>
            <a:r>
              <a:rPr lang="de-DE" sz="4400" dirty="0"/>
              <a:t> visualisieren"</a:t>
            </a:r>
            <a:endParaRPr lang="de-DE" dirty="0"/>
          </a:p>
        </p:txBody>
      </p:sp>
      <p:sp>
        <p:nvSpPr>
          <p:cNvPr id="3" name="Untertitel 2">
            <a:extLst>
              <a:ext uri="{FF2B5EF4-FFF2-40B4-BE49-F238E27FC236}">
                <a16:creationId xmlns:a16="http://schemas.microsoft.com/office/drawing/2014/main" id="{ECD638BE-F0FE-0425-1620-D10C7D25041B}"/>
              </a:ext>
            </a:extLst>
          </p:cNvPr>
          <p:cNvSpPr>
            <a:spLocks noGrp="1"/>
          </p:cNvSpPr>
          <p:nvPr>
            <p:ph type="subTitle" idx="1"/>
          </p:nvPr>
        </p:nvSpPr>
        <p:spPr>
          <a:xfrm>
            <a:off x="1524000" y="4767729"/>
            <a:ext cx="9144000" cy="558586"/>
          </a:xfrm>
        </p:spPr>
        <p:txBody>
          <a:bodyPr vert="horz" lIns="91440" tIns="45720" rIns="91440" bIns="45720" rtlCol="0" anchor="t">
            <a:normAutofit/>
          </a:bodyPr>
          <a:lstStyle/>
          <a:p>
            <a:r>
              <a:rPr lang="de-DE"/>
              <a:t>Fragestellung</a:t>
            </a:r>
          </a:p>
        </p:txBody>
      </p:sp>
      <p:sp>
        <p:nvSpPr>
          <p:cNvPr id="4" name="Datumsplatzhalter 3">
            <a:extLst>
              <a:ext uri="{FF2B5EF4-FFF2-40B4-BE49-F238E27FC236}">
                <a16:creationId xmlns:a16="http://schemas.microsoft.com/office/drawing/2014/main" id="{F5DEE8FB-A13C-7274-D165-048D1B91CB93}"/>
              </a:ext>
            </a:extLst>
          </p:cNvPr>
          <p:cNvSpPr>
            <a:spLocks noGrp="1"/>
          </p:cNvSpPr>
          <p:nvPr>
            <p:ph type="dt" sz="half" idx="10"/>
          </p:nvPr>
        </p:nvSpPr>
        <p:spPr/>
        <p:txBody>
          <a:bodyPr/>
          <a:lstStyle/>
          <a:p>
            <a:pPr rtl="0"/>
            <a:r>
              <a:rPr lang="de-DE" dirty="0"/>
              <a:t>19.03.2024</a:t>
            </a:r>
          </a:p>
        </p:txBody>
      </p:sp>
      <p:sp>
        <p:nvSpPr>
          <p:cNvPr id="6" name="Foliennummernplatzhalter 5">
            <a:extLst>
              <a:ext uri="{FF2B5EF4-FFF2-40B4-BE49-F238E27FC236}">
                <a16:creationId xmlns:a16="http://schemas.microsoft.com/office/drawing/2014/main" id="{2479C2C6-EA8F-857A-CE3F-5E82588AA542}"/>
              </a:ext>
            </a:extLst>
          </p:cNvPr>
          <p:cNvSpPr>
            <a:spLocks noGrp="1"/>
          </p:cNvSpPr>
          <p:nvPr>
            <p:ph type="sldNum" sz="quarter" idx="12"/>
          </p:nvPr>
        </p:nvSpPr>
        <p:spPr/>
        <p:txBody>
          <a:bodyPr/>
          <a:lstStyle/>
          <a:p>
            <a:pPr rtl="0"/>
            <a:fld id="{312CC964-A50B-4C29-B4E4-2C30BB34CCF3}" type="slidenum">
              <a:rPr lang="de-DE" smtClean="0"/>
              <a:t>4</a:t>
            </a:fld>
            <a:endParaRPr lang="de-DE"/>
          </a:p>
        </p:txBody>
      </p:sp>
    </p:spTree>
    <p:extLst>
      <p:ext uri="{BB962C8B-B14F-4D97-AF65-F5344CB8AC3E}">
        <p14:creationId xmlns:p14="http://schemas.microsoft.com/office/powerpoint/2010/main" val="38295891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9D8101-4ED5-4D91-9EFA-B0E7C1EA6E26}"/>
              </a:ext>
            </a:extLst>
          </p:cNvPr>
          <p:cNvSpPr>
            <a:spLocks noGrp="1"/>
          </p:cNvSpPr>
          <p:nvPr>
            <p:ph type="title"/>
          </p:nvPr>
        </p:nvSpPr>
        <p:spPr>
          <a:xfrm>
            <a:off x="969264" y="2679192"/>
            <a:ext cx="4946904" cy="3273552"/>
          </a:xfrm>
        </p:spPr>
        <p:txBody>
          <a:bodyPr rtlCol="0">
            <a:normAutofit/>
          </a:bodyPr>
          <a:lstStyle/>
          <a:p>
            <a:pPr rtl="0"/>
            <a:r>
              <a:rPr lang="de-DE" sz="3200" dirty="0"/>
              <a:t>Python vs. Power BI</a:t>
            </a:r>
          </a:p>
        </p:txBody>
      </p:sp>
      <p:pic>
        <p:nvPicPr>
          <p:cNvPr id="8" name="Bildplatzhalter 7" descr="Geschäftsmann an einem Computer">
            <a:extLst>
              <a:ext uri="{FF2B5EF4-FFF2-40B4-BE49-F238E27FC236}">
                <a16:creationId xmlns:a16="http://schemas.microsoft.com/office/drawing/2014/main" id="{5A5996C8-9A00-4071-B24A-D1B22DDFAD6F}"/>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a:stretch/>
        </p:blipFill>
        <p:spPr>
          <a:xfrm>
            <a:off x="3634900" y="3"/>
            <a:ext cx="8557428" cy="4568164"/>
          </a:xfrm>
        </p:spPr>
      </p:pic>
      <p:pic>
        <p:nvPicPr>
          <p:cNvPr id="10" name="Bildplatzhalter 9" descr="Nahaufnahme eines Stifts, der auf einer Karte schreibt">
            <a:extLst>
              <a:ext uri="{FF2B5EF4-FFF2-40B4-BE49-F238E27FC236}">
                <a16:creationId xmlns:a16="http://schemas.microsoft.com/office/drawing/2014/main" id="{C2C517CC-DCFE-4E86-A4E5-F5BFD7BF69FF}"/>
              </a:ext>
            </a:extLst>
          </p:cNvPr>
          <p:cNvPicPr>
            <a:picLocks noGrp="1" noChangeAspect="1"/>
          </p:cNvPicPr>
          <p:nvPr>
            <p:ph type="pic" sz="quarter" idx="14"/>
          </p:nvPr>
        </p:nvPicPr>
        <p:blipFill rotWithShape="1">
          <a:blip r:embed="rId4">
            <a:extLst>
              <a:ext uri="{BEBA8EAE-BF5A-486C-A8C5-ECC9F3942E4B}">
                <a14:imgProps xmlns:a14="http://schemas.microsoft.com/office/drawing/2010/main">
                  <a14:imgLayer r:embed="rId5">
                    <a14:imgEffect>
                      <a14:saturation sat="0"/>
                    </a14:imgEffect>
                    <a14:imgEffect>
                      <a14:brightnessContrast bright="-39000" contrast="30000"/>
                    </a14:imgEffect>
                  </a14:imgLayer>
                </a14:imgProps>
              </a:ext>
            </a:extLst>
          </a:blip>
          <a:srcRect l="19651" r="19651"/>
          <a:stretch/>
        </p:blipFill>
        <p:spPr>
          <a:xfrm>
            <a:off x="7243070" y="910306"/>
            <a:ext cx="4949941" cy="5960936"/>
          </a:xfrm>
        </p:spPr>
      </p:pic>
      <p:pic>
        <p:nvPicPr>
          <p:cNvPr id="12" name="Bildplatzhalter 11" descr="Doktor arbeitet am Computer">
            <a:extLst>
              <a:ext uri="{FF2B5EF4-FFF2-40B4-BE49-F238E27FC236}">
                <a16:creationId xmlns:a16="http://schemas.microsoft.com/office/drawing/2014/main" id="{90D6ECDF-A0E4-4308-967E-8BAC3E85A4B7}"/>
              </a:ext>
            </a:extLst>
          </p:cNvPr>
          <p:cNvPicPr>
            <a:picLocks noGrp="1" noChangeAspect="1"/>
          </p:cNvPicPr>
          <p:nvPr>
            <p:ph type="pic" sz="quarter" idx="15"/>
          </p:nvPr>
        </p:nvPicPr>
        <p:blipFill rotWithShape="1">
          <a:blip r:embed="rId6">
            <a:extLst>
              <a:ext uri="{BEBA8EAE-BF5A-486C-A8C5-ECC9F3942E4B}">
                <a14:imgProps xmlns:a14="http://schemas.microsoft.com/office/drawing/2010/main">
                  <a14:imgLayer r:embed="rId7">
                    <a14:imgEffect>
                      <a14:saturation sat="0"/>
                    </a14:imgEffect>
                  </a14:imgLayer>
                </a14:imgProps>
              </a:ext>
            </a:extLst>
          </a:blip>
          <a:srcRect/>
          <a:stretch/>
        </p:blipFill>
        <p:spPr>
          <a:xfrm>
            <a:off x="4446218" y="4483859"/>
            <a:ext cx="4936208" cy="2389389"/>
          </a:xfrm>
        </p:spPr>
      </p:pic>
    </p:spTree>
    <p:extLst>
      <p:ext uri="{BB962C8B-B14F-4D97-AF65-F5344CB8AC3E}">
        <p14:creationId xmlns:p14="http://schemas.microsoft.com/office/powerpoint/2010/main" val="38715687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C93099F5-B19A-FCBD-E708-05F05ED4E255}"/>
              </a:ext>
            </a:extLst>
          </p:cNvPr>
          <p:cNvSpPr>
            <a:spLocks noGrp="1"/>
          </p:cNvSpPr>
          <p:nvPr>
            <p:ph type="dt" sz="half" idx="10"/>
          </p:nvPr>
        </p:nvSpPr>
        <p:spPr/>
        <p:txBody>
          <a:bodyPr/>
          <a:lstStyle/>
          <a:p>
            <a:pPr rtl="0"/>
            <a:r>
              <a:rPr lang="de-DE" dirty="0"/>
              <a:t>19.03.2024</a:t>
            </a:r>
          </a:p>
        </p:txBody>
      </p:sp>
      <p:sp>
        <p:nvSpPr>
          <p:cNvPr id="4" name="Foliennummernplatzhalter 3">
            <a:extLst>
              <a:ext uri="{FF2B5EF4-FFF2-40B4-BE49-F238E27FC236}">
                <a16:creationId xmlns:a16="http://schemas.microsoft.com/office/drawing/2014/main" id="{9F056A86-9A8E-71F4-F37C-9987E0D04CB5}"/>
              </a:ext>
            </a:extLst>
          </p:cNvPr>
          <p:cNvSpPr>
            <a:spLocks noGrp="1"/>
          </p:cNvSpPr>
          <p:nvPr>
            <p:ph type="sldNum" sz="quarter" idx="12"/>
          </p:nvPr>
        </p:nvSpPr>
        <p:spPr/>
        <p:txBody>
          <a:bodyPr/>
          <a:lstStyle/>
          <a:p>
            <a:pPr rtl="0"/>
            <a:fld id="{312CC964-A50B-4C29-B4E4-2C30BB34CCF3}" type="slidenum">
              <a:rPr lang="de-DE" smtClean="0"/>
              <a:t>6</a:t>
            </a:fld>
            <a:endParaRPr lang="de-DE"/>
          </a:p>
        </p:txBody>
      </p:sp>
      <p:graphicFrame>
        <p:nvGraphicFramePr>
          <p:cNvPr id="5" name="Tabelle 4">
            <a:extLst>
              <a:ext uri="{FF2B5EF4-FFF2-40B4-BE49-F238E27FC236}">
                <a16:creationId xmlns:a16="http://schemas.microsoft.com/office/drawing/2014/main" id="{7F041BC8-1E20-CA58-2378-523A3CB2C6F5}"/>
              </a:ext>
            </a:extLst>
          </p:cNvPr>
          <p:cNvGraphicFramePr>
            <a:graphicFrameLocks noGrp="1"/>
          </p:cNvGraphicFramePr>
          <p:nvPr>
            <p:extLst>
              <p:ext uri="{D42A27DB-BD31-4B8C-83A1-F6EECF244321}">
                <p14:modId xmlns:p14="http://schemas.microsoft.com/office/powerpoint/2010/main" val="85569323"/>
              </p:ext>
            </p:extLst>
          </p:nvPr>
        </p:nvGraphicFramePr>
        <p:xfrm>
          <a:off x="1534885" y="685800"/>
          <a:ext cx="9111276" cy="5536904"/>
        </p:xfrm>
        <a:graphic>
          <a:graphicData uri="http://schemas.openxmlformats.org/drawingml/2006/table">
            <a:tbl>
              <a:tblPr firstRow="1" bandRow="1">
                <a:tableStyleId>{7E9639D4-E3E2-4D34-9284-5A2195B3D0D7}</a:tableStyleId>
              </a:tblPr>
              <a:tblGrid>
                <a:gridCol w="2780656">
                  <a:extLst>
                    <a:ext uri="{9D8B030D-6E8A-4147-A177-3AD203B41FA5}">
                      <a16:colId xmlns:a16="http://schemas.microsoft.com/office/drawing/2014/main" val="609944331"/>
                    </a:ext>
                  </a:extLst>
                </a:gridCol>
                <a:gridCol w="3049452">
                  <a:extLst>
                    <a:ext uri="{9D8B030D-6E8A-4147-A177-3AD203B41FA5}">
                      <a16:colId xmlns:a16="http://schemas.microsoft.com/office/drawing/2014/main" val="612569275"/>
                    </a:ext>
                  </a:extLst>
                </a:gridCol>
                <a:gridCol w="3281168">
                  <a:extLst>
                    <a:ext uri="{9D8B030D-6E8A-4147-A177-3AD203B41FA5}">
                      <a16:colId xmlns:a16="http://schemas.microsoft.com/office/drawing/2014/main" val="2641129876"/>
                    </a:ext>
                  </a:extLst>
                </a:gridCol>
              </a:tblGrid>
              <a:tr h="683790">
                <a:tc>
                  <a:txBody>
                    <a:bodyPr/>
                    <a:lstStyle/>
                    <a:p>
                      <a:pPr algn="ctr"/>
                      <a:r>
                        <a:rPr lang="de-DE" sz="2800" dirty="0">
                          <a:solidFill>
                            <a:srgbClr val="F2F2F2"/>
                          </a:solidFill>
                        </a:rPr>
                        <a:t>Vergleich</a:t>
                      </a:r>
                    </a:p>
                  </a:txBody>
                  <a:tcPr marL="137160" marR="137160" marT="137160" marB="137160">
                    <a:lnL w="6350" cap="flat" cmpd="sng" algn="ctr">
                      <a:noFill/>
                      <a:prstDash val="solid"/>
                      <a:miter lim="800000"/>
                    </a:lnL>
                    <a:lnR w="12700" cap="flat" cmpd="sng" algn="ctr">
                      <a:solidFill>
                        <a:schemeClr val="tx1"/>
                      </a:solidFill>
                      <a:prstDash val="solid"/>
                      <a:round/>
                      <a:headEnd type="none" w="med" len="med"/>
                      <a:tailEnd type="none" w="med" len="med"/>
                    </a:lnR>
                    <a:lnT w="6350" cap="flat" cmpd="sng" algn="ctr">
                      <a:noFill/>
                      <a:prstDash val="solid"/>
                      <a:miter lim="800000"/>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800" dirty="0">
                          <a:solidFill>
                            <a:srgbClr val="F2F2F2"/>
                          </a:solidFill>
                        </a:rPr>
                        <a:t>Python</a:t>
                      </a:r>
                    </a:p>
                  </a:txBody>
                  <a:tcPr marL="137160" marR="137160" marT="137160" marB="1371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miter lim="800000"/>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800" err="1">
                          <a:solidFill>
                            <a:srgbClr val="F2F2F2"/>
                          </a:solidFill>
                        </a:rPr>
                        <a:t>PowerBI</a:t>
                      </a:r>
                    </a:p>
                  </a:txBody>
                  <a:tcPr marL="137160" marR="137160" marT="137160" marB="137160">
                    <a:lnL w="12700" cap="flat" cmpd="sng" algn="ctr">
                      <a:solidFill>
                        <a:schemeClr val="tx1"/>
                      </a:solidFill>
                      <a:prstDash val="solid"/>
                      <a:round/>
                      <a:headEnd type="none" w="med" len="med"/>
                      <a:tailEnd type="none" w="med" len="med"/>
                    </a:lnL>
                    <a:lnR w="0">
                      <a:noFill/>
                    </a:lnR>
                    <a:lnT w="6350" cap="flat" cmpd="sng" algn="ctr">
                      <a:noFill/>
                      <a:prstDash val="solid"/>
                      <a:miter lim="800000"/>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597543"/>
                  </a:ext>
                </a:extLst>
              </a:tr>
              <a:tr h="804458">
                <a:tc>
                  <a:txBody>
                    <a:bodyPr/>
                    <a:lstStyle/>
                    <a:p>
                      <a:pPr lvl="0" algn="ctr">
                        <a:buNone/>
                      </a:pPr>
                      <a:r>
                        <a:rPr lang="de-DE" sz="2000" dirty="0">
                          <a:solidFill>
                            <a:srgbClr val="000000"/>
                          </a:solidFill>
                        </a:rPr>
                        <a:t>Background</a:t>
                      </a:r>
                    </a:p>
                  </a:txBody>
                  <a:tcPr marL="137160" marR="137160" marT="137160" marB="137160" anchor="ctr">
                    <a:lnL w="6350" cap="flat" cmpd="sng" algn="ctr">
                      <a:noFill/>
                      <a:prstDash val="solid"/>
                      <a:miter lim="800000"/>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l">
                        <a:buNone/>
                      </a:pPr>
                      <a:r>
                        <a:rPr lang="de-DE" sz="1800" u="none" strike="noStrike" noProof="0" dirty="0">
                          <a:solidFill>
                            <a:srgbClr val="001E2E"/>
                          </a:solidFill>
                        </a:rPr>
                        <a:t>Programmiersprache  -</a:t>
                      </a:r>
                      <a:endParaRPr lang="de-DE" sz="1800" dirty="0"/>
                    </a:p>
                    <a:p>
                      <a:pPr lvl="0" algn="l">
                        <a:buNone/>
                      </a:pPr>
                      <a:r>
                        <a:rPr lang="de-DE" sz="1800" u="none" strike="noStrike" noProof="0" dirty="0">
                          <a:solidFill>
                            <a:srgbClr val="001E2E"/>
                          </a:solidFill>
                        </a:rPr>
                        <a:t>diverse Libraries</a:t>
                      </a:r>
                      <a:endParaRPr lang="de-DE" sz="1800" dirty="0"/>
                    </a:p>
                  </a:txBody>
                  <a:tcPr marL="137160" marR="137160" marT="137160" marB="1371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l">
                        <a:buNone/>
                      </a:pPr>
                      <a:r>
                        <a:rPr lang="de-DE" sz="1800" u="none" strike="noStrike" noProof="0" dirty="0">
                          <a:solidFill>
                            <a:srgbClr val="001E2E"/>
                          </a:solidFill>
                        </a:rPr>
                        <a:t>Microsoft  Tool - professionelle Anwendung</a:t>
                      </a:r>
                      <a:endParaRPr lang="de-DE" sz="1800" dirty="0"/>
                    </a:p>
                  </a:txBody>
                  <a:tcPr marL="137160" marR="137160" marT="137160" marB="137160" anchor="ctr">
                    <a:lnL w="12700" cap="flat" cmpd="sng" algn="ctr">
                      <a:solidFill>
                        <a:schemeClr val="tx1"/>
                      </a:solidFill>
                      <a:prstDash val="solid"/>
                      <a:round/>
                      <a:headEnd type="none" w="med" len="med"/>
                      <a:tailEnd type="none" w="med" len="med"/>
                    </a:lnL>
                    <a:lnR w="0">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83016718"/>
                  </a:ext>
                </a:extLst>
              </a:tr>
              <a:tr h="1300540">
                <a:tc>
                  <a:txBody>
                    <a:bodyPr/>
                    <a:lstStyle/>
                    <a:p>
                      <a:pPr lvl="0" algn="ctr">
                        <a:buNone/>
                      </a:pPr>
                      <a:r>
                        <a:rPr lang="de-DE" sz="2000" u="none" strike="noStrike" noProof="0" dirty="0">
                          <a:solidFill>
                            <a:srgbClr val="001E2E"/>
                          </a:solidFill>
                        </a:rPr>
                        <a:t>Möglichkeiten / Vielfalt </a:t>
                      </a:r>
                    </a:p>
                    <a:p>
                      <a:pPr lvl="0" algn="ctr">
                        <a:buNone/>
                      </a:pPr>
                      <a:r>
                        <a:rPr lang="de-DE" sz="1600" u="none" strike="noStrike" noProof="0" dirty="0">
                          <a:solidFill>
                            <a:srgbClr val="404040"/>
                          </a:solidFill>
                        </a:rPr>
                        <a:t>(Annahme)</a:t>
                      </a:r>
                      <a:endParaRPr lang="de-DE" sz="1600" dirty="0">
                        <a:solidFill>
                          <a:srgbClr val="404040"/>
                        </a:solidFill>
                      </a:endParaRPr>
                    </a:p>
                  </a:txBody>
                  <a:tcPr marL="137160" marR="137160" marT="137160" marB="137160" anchor="ctr">
                    <a:lnL w="6350" cap="flat" cmpd="sng" algn="ctr">
                      <a:noFill/>
                      <a:prstDash val="solid"/>
                      <a:miter lim="800000"/>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l">
                        <a:buNone/>
                      </a:pPr>
                      <a:r>
                        <a:rPr lang="de-DE" sz="1800" u="none" strike="noStrike" noProof="0" dirty="0">
                          <a:solidFill>
                            <a:srgbClr val="001E2E"/>
                          </a:solidFill>
                        </a:rPr>
                        <a:t>Unbegrenzt</a:t>
                      </a:r>
                      <a:endParaRPr lang="de-DE" sz="1800" dirty="0"/>
                    </a:p>
                    <a:p>
                      <a:pPr lvl="0" algn="l">
                        <a:buNone/>
                      </a:pPr>
                      <a:r>
                        <a:rPr lang="de-DE" sz="1800" u="none" strike="noStrike" noProof="0" dirty="0">
                          <a:solidFill>
                            <a:srgbClr val="001E2E"/>
                          </a:solidFill>
                        </a:rPr>
                        <a:t>(Kenntnisabhängig)</a:t>
                      </a:r>
                      <a:endParaRPr lang="de-DE" sz="1800" dirty="0"/>
                    </a:p>
                  </a:txBody>
                  <a:tcPr marL="137160" marR="137160" marT="137160" marB="1371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l">
                        <a:buNone/>
                      </a:pPr>
                      <a:r>
                        <a:rPr lang="de-DE" sz="1800" u="none" strike="noStrike" noProof="0" dirty="0">
                          <a:solidFill>
                            <a:srgbClr val="001E2E"/>
                          </a:solidFill>
                        </a:rPr>
                        <a:t>Vorlagen / eigene Diagramme </a:t>
                      </a:r>
                      <a:endParaRPr lang="de-DE" sz="1800" dirty="0"/>
                    </a:p>
                    <a:p>
                      <a:pPr lvl="0" algn="l">
                        <a:buNone/>
                      </a:pPr>
                      <a:r>
                        <a:rPr lang="de-DE" sz="1800" u="none" strike="noStrike" noProof="0" dirty="0">
                          <a:solidFill>
                            <a:srgbClr val="001E2E"/>
                          </a:solidFill>
                        </a:rPr>
                        <a:t>(Kenntnisabhängig)</a:t>
                      </a:r>
                      <a:endParaRPr lang="de-DE" sz="1800" dirty="0"/>
                    </a:p>
                  </a:txBody>
                  <a:tcPr marL="137160" marR="137160" marT="137160" marB="137160" anchor="ctr">
                    <a:lnL w="12700" cap="flat" cmpd="sng" algn="ctr">
                      <a:solidFill>
                        <a:schemeClr val="tx1"/>
                      </a:solidFill>
                      <a:prstDash val="solid"/>
                      <a:round/>
                      <a:headEnd type="none" w="med" len="med"/>
                      <a:tailEnd type="none" w="med" len="med"/>
                    </a:lnL>
                    <a:lnR w="0">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06113907"/>
                  </a:ext>
                </a:extLst>
              </a:tr>
              <a:tr h="1340764">
                <a:tc>
                  <a:txBody>
                    <a:bodyPr/>
                    <a:lstStyle/>
                    <a:p>
                      <a:pPr lvl="0" algn="ctr">
                        <a:buNone/>
                      </a:pPr>
                      <a:r>
                        <a:rPr lang="de-DE" sz="2000" u="none" strike="noStrike" noProof="0" dirty="0">
                          <a:solidFill>
                            <a:srgbClr val="001E2E"/>
                          </a:solidFill>
                        </a:rPr>
                        <a:t>Performens</a:t>
                      </a:r>
                    </a:p>
                    <a:p>
                      <a:pPr lvl="0" algn="ctr">
                        <a:buNone/>
                      </a:pPr>
                      <a:r>
                        <a:rPr lang="de-DE" sz="1600" u="none" strike="noStrike" noProof="0" dirty="0">
                          <a:solidFill>
                            <a:srgbClr val="404040"/>
                          </a:solidFill>
                        </a:rPr>
                        <a:t>(Herangehensweise)</a:t>
                      </a:r>
                    </a:p>
                  </a:txBody>
                  <a:tcPr marL="137160" marR="137160" marT="137160" marB="137160" anchor="ctr">
                    <a:lnL w="6350" cap="flat" cmpd="sng" algn="ctr">
                      <a:noFill/>
                      <a:prstDash val="solid"/>
                      <a:miter lim="800000"/>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lvl="0" indent="0" algn="l">
                        <a:buNone/>
                      </a:pPr>
                      <a:r>
                        <a:rPr lang="de-DE" sz="1800" u="none" strike="noStrike" noProof="0" dirty="0">
                          <a:solidFill>
                            <a:srgbClr val="001E2E"/>
                          </a:solidFill>
                        </a:rPr>
                        <a:t>Begrenzte Datensatzgröße? </a:t>
                      </a:r>
                      <a:endParaRPr lang="de-DE" sz="1800" dirty="0"/>
                    </a:p>
                    <a:p>
                      <a:pPr lvl="0" algn="l">
                        <a:buNone/>
                      </a:pPr>
                      <a:r>
                        <a:rPr lang="de-DE" sz="1800" u="none" strike="noStrike" noProof="0" dirty="0">
                          <a:solidFill>
                            <a:srgbClr val="001E2E"/>
                          </a:solidFill>
                        </a:rPr>
                        <a:t>Komplexe Darstellungen möglich?</a:t>
                      </a:r>
                    </a:p>
                    <a:p>
                      <a:pPr lvl="0" algn="l">
                        <a:buNone/>
                      </a:pPr>
                      <a:r>
                        <a:rPr lang="de-DE" sz="1800" u="none" strike="noStrike" noProof="0" dirty="0">
                          <a:solidFill>
                            <a:srgbClr val="001E2E"/>
                          </a:solidFill>
                        </a:rPr>
                        <a:t>Laufzeit</a:t>
                      </a:r>
                    </a:p>
                    <a:p>
                      <a:pPr lvl="0" algn="l">
                        <a:buNone/>
                      </a:pPr>
                      <a:r>
                        <a:rPr lang="de-DE" sz="1800" u="none" strike="noStrike" noProof="0" dirty="0">
                          <a:solidFill>
                            <a:srgbClr val="001E2E"/>
                          </a:solidFill>
                        </a:rPr>
                        <a:t>Programmfehler</a:t>
                      </a:r>
                      <a:endParaRPr lang="de-DE" dirty="0"/>
                    </a:p>
                  </a:txBody>
                  <a:tcPr marL="137160" marR="137160" marT="137160" marB="137160" anchor="ctr">
                    <a:lnL w="12700" cap="flat" cmpd="sng" algn="ctr">
                      <a:solidFill>
                        <a:schemeClr val="tx1"/>
                      </a:solidFill>
                      <a:prstDash val="solid"/>
                      <a:round/>
                      <a:headEnd type="none" w="med" len="med"/>
                      <a:tailEnd type="none" w="med" len="med"/>
                    </a:lnL>
                    <a:lnR w="0">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de-DE"/>
                    </a:p>
                  </a:txBody>
                  <a:tcPr marL="0" marR="0" marT="0" marB="0" horzOverflow="overflow"/>
                </a:tc>
                <a:extLst>
                  <a:ext uri="{0D108BD9-81ED-4DB2-BD59-A6C34878D82A}">
                    <a16:rowId xmlns:a16="http://schemas.microsoft.com/office/drawing/2014/main" val="535245520"/>
                  </a:ext>
                </a:extLst>
              </a:tr>
              <a:tr h="1340764">
                <a:tc>
                  <a:txBody>
                    <a:bodyPr/>
                    <a:lstStyle/>
                    <a:p>
                      <a:pPr lvl="0" algn="ctr">
                        <a:buNone/>
                      </a:pPr>
                      <a:r>
                        <a:rPr lang="de-DE" sz="2000" u="none" strike="noStrike" noProof="0" dirty="0">
                          <a:solidFill>
                            <a:srgbClr val="001E2E"/>
                          </a:solidFill>
                        </a:rPr>
                        <a:t>Benutzerfreundlichkeit</a:t>
                      </a:r>
                    </a:p>
                    <a:p>
                      <a:pPr lvl="0" algn="ctr">
                        <a:buNone/>
                      </a:pPr>
                      <a:r>
                        <a:rPr lang="de-DE" sz="2000" u="none" strike="noStrike" noProof="0" dirty="0">
                          <a:solidFill>
                            <a:srgbClr val="001E2E"/>
                          </a:solidFill>
                        </a:rPr>
                        <a:t>Ersteller / Benutzer</a:t>
                      </a:r>
                    </a:p>
                    <a:p>
                      <a:pPr lvl="0" algn="ctr">
                        <a:buNone/>
                      </a:pPr>
                      <a:r>
                        <a:rPr lang="de-DE" sz="1600" u="none" strike="noStrike" noProof="0" dirty="0">
                          <a:solidFill>
                            <a:srgbClr val="404040"/>
                          </a:solidFill>
                        </a:rPr>
                        <a:t>(Annahme)</a:t>
                      </a:r>
                      <a:endParaRPr lang="de-DE" sz="1600">
                        <a:solidFill>
                          <a:srgbClr val="404040"/>
                        </a:solidFill>
                      </a:endParaRPr>
                    </a:p>
                  </a:txBody>
                  <a:tcPr marL="137160" marR="137160" marT="137160" marB="137160" anchor="ctr">
                    <a:lnL w="6350" cap="flat" cmpd="sng" algn="ctr">
                      <a:noFill/>
                      <a:prstDash val="solid"/>
                      <a:miter lim="800000"/>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lvl="0" algn="l">
                        <a:buNone/>
                      </a:pPr>
                      <a:r>
                        <a:rPr lang="de-DE" sz="1800" u="none" strike="noStrike" noProof="0" dirty="0">
                          <a:solidFill>
                            <a:srgbClr val="001E2E"/>
                          </a:solidFill>
                        </a:rPr>
                        <a:t>Benötigt meist  Vorkenntnisse  </a:t>
                      </a:r>
                    </a:p>
                    <a:p>
                      <a:pPr lvl="0" algn="l">
                        <a:buNone/>
                      </a:pPr>
                      <a:r>
                        <a:rPr lang="de-DE" sz="1800" u="none" strike="noStrike" noProof="0" dirty="0">
                          <a:solidFill>
                            <a:srgbClr val="001E2E"/>
                          </a:solidFill>
                        </a:rPr>
                        <a:t>GUIs möglich</a:t>
                      </a:r>
                    </a:p>
                  </a:txBody>
                  <a:tcPr marL="137160" marR="137160" marT="137160" marB="1371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lvl="0" algn="l">
                        <a:buNone/>
                      </a:pPr>
                      <a:r>
                        <a:rPr lang="de-DE" sz="1800" u="none" strike="noStrike" noProof="0" dirty="0">
                          <a:solidFill>
                            <a:srgbClr val="001E2E"/>
                          </a:solidFill>
                        </a:rPr>
                        <a:t>Wenig benötigte Vorkenntnisse</a:t>
                      </a:r>
                      <a:endParaRPr lang="de-DE" sz="1800" dirty="0"/>
                    </a:p>
                    <a:p>
                      <a:pPr lvl="0" algn="l">
                        <a:buNone/>
                      </a:pPr>
                      <a:r>
                        <a:rPr lang="de-DE" sz="1800" u="none" strike="noStrike" noProof="0" dirty="0">
                          <a:solidFill>
                            <a:srgbClr val="001E2E"/>
                          </a:solidFill>
                        </a:rPr>
                        <a:t>Flexible Live-Anpassung der Diagramme über GUI </a:t>
                      </a:r>
                      <a:endParaRPr lang="de-DE" sz="1800" dirty="0"/>
                    </a:p>
                  </a:txBody>
                  <a:tcPr marL="137160" marR="137160" marT="137160" marB="137160" anchor="ctr">
                    <a:lnL w="12700" cap="flat" cmpd="sng" algn="ctr">
                      <a:solidFill>
                        <a:schemeClr val="tx1"/>
                      </a:solidFill>
                      <a:prstDash val="solid"/>
                      <a:round/>
                      <a:headEnd type="none" w="med" len="med"/>
                      <a:tailEnd type="none" w="med" len="med"/>
                    </a:lnL>
                    <a:lnR w="0">
                      <a:noFill/>
                    </a:lnR>
                    <a:lnT w="1270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371611094"/>
                  </a:ext>
                </a:extLst>
              </a:tr>
            </a:tbl>
          </a:graphicData>
        </a:graphic>
      </p:graphicFrame>
    </p:spTree>
    <p:extLst>
      <p:ext uri="{BB962C8B-B14F-4D97-AF65-F5344CB8AC3E}">
        <p14:creationId xmlns:p14="http://schemas.microsoft.com/office/powerpoint/2010/main" val="23732977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E6399C3-3EDC-4898-A2E4-D8ACEE6A32AA}"/>
              </a:ext>
            </a:extLst>
          </p:cNvPr>
          <p:cNvSpPr>
            <a:spLocks noGrp="1"/>
          </p:cNvSpPr>
          <p:nvPr>
            <p:ph type="title"/>
          </p:nvPr>
        </p:nvSpPr>
        <p:spPr>
          <a:xfrm>
            <a:off x="5693734" y="557304"/>
            <a:ext cx="5355265" cy="1146760"/>
          </a:xfrm>
        </p:spPr>
        <p:txBody>
          <a:bodyPr rtlCol="0">
            <a:normAutofit/>
          </a:bodyPr>
          <a:lstStyle/>
          <a:p>
            <a:r>
              <a:rPr lang="de-DE" sz="3200" i="0" dirty="0">
                <a:ea typeface="+mj-lt"/>
                <a:cs typeface="+mj-lt"/>
              </a:rPr>
              <a:t>Terrorismus</a:t>
            </a:r>
            <a:endParaRPr lang="de-DE" dirty="0"/>
          </a:p>
        </p:txBody>
      </p:sp>
      <p:pic>
        <p:nvPicPr>
          <p:cNvPr id="7" name="Bildplatzhalter 6">
            <a:extLst>
              <a:ext uri="{FF2B5EF4-FFF2-40B4-BE49-F238E27FC236}">
                <a16:creationId xmlns:a16="http://schemas.microsoft.com/office/drawing/2014/main" id="{F718B2F1-208E-4A1D-9716-513B0D7093E4}"/>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saturation sat="0"/>
                    </a14:imgEffect>
                    <a14:imgEffect>
                      <a14:brightnessContrast/>
                    </a14:imgEffect>
                  </a14:imgLayer>
                </a14:imgProps>
              </a:ext>
              <a:ext uri="{837473B0-CC2E-450A-ABE3-18F120FF3D39}">
                <a1611:picAttrSrcUrl xmlns:a1611="http://schemas.microsoft.com/office/drawing/2016/11/main" r:id="rId5"/>
              </a:ext>
            </a:extLst>
          </a:blip>
          <a:srcRect/>
          <a:stretch/>
        </p:blipFill>
        <p:spPr>
          <a:xfrm>
            <a:off x="1" y="0"/>
            <a:ext cx="4742121" cy="3434316"/>
          </a:xfrm>
        </p:spPr>
      </p:pic>
      <p:pic>
        <p:nvPicPr>
          <p:cNvPr id="9" name="Bildplatzhalter 8">
            <a:extLst>
              <a:ext uri="{FF2B5EF4-FFF2-40B4-BE49-F238E27FC236}">
                <a16:creationId xmlns:a16="http://schemas.microsoft.com/office/drawing/2014/main" id="{D8F748D4-DB82-42E3-894A-0552C0FD2AB9}"/>
              </a:ext>
            </a:extLst>
          </p:cNvPr>
          <p:cNvPicPr>
            <a:picLocks noGrp="1" noChangeAspect="1"/>
          </p:cNvPicPr>
          <p:nvPr>
            <p:ph type="pic" sz="quarter" idx="14"/>
          </p:nvPr>
        </p:nvPicPr>
        <p:blipFill>
          <a:blip r:embed="rId6">
            <a:extLst>
              <a:ext uri="{837473B0-CC2E-450A-ABE3-18F120FF3D39}">
                <a1611:picAttrSrcUrl xmlns:a1611="http://schemas.microsoft.com/office/drawing/2016/11/main" r:id="rId7"/>
              </a:ext>
            </a:extLst>
          </a:blip>
          <a:srcRect/>
          <a:stretch/>
        </p:blipFill>
        <p:spPr>
          <a:xfrm>
            <a:off x="-5" y="3432620"/>
            <a:ext cx="5178056" cy="3425380"/>
          </a:xfrm>
        </p:spPr>
      </p:pic>
      <p:sp>
        <p:nvSpPr>
          <p:cNvPr id="3" name="Inhaltsplatzhalter 2">
            <a:extLst>
              <a:ext uri="{FF2B5EF4-FFF2-40B4-BE49-F238E27FC236}">
                <a16:creationId xmlns:a16="http://schemas.microsoft.com/office/drawing/2014/main" id="{AF5130D8-AD6A-4638-9059-326759848895}"/>
              </a:ext>
            </a:extLst>
          </p:cNvPr>
          <p:cNvSpPr>
            <a:spLocks noGrp="1"/>
          </p:cNvSpPr>
          <p:nvPr>
            <p:ph idx="1"/>
          </p:nvPr>
        </p:nvSpPr>
        <p:spPr>
          <a:xfrm>
            <a:off x="5692778" y="1462196"/>
            <a:ext cx="5356221" cy="3933608"/>
          </a:xfrm>
        </p:spPr>
        <p:txBody>
          <a:bodyPr rtlCol="0">
            <a:normAutofit/>
          </a:bodyPr>
          <a:lstStyle/>
          <a:p>
            <a:r>
              <a:rPr lang="de-DE" sz="2000" dirty="0">
                <a:solidFill>
                  <a:srgbClr val="3C4043"/>
                </a:solidFill>
              </a:rPr>
              <a:t>Was ist Terrorismus?</a:t>
            </a:r>
            <a:endParaRPr lang="de-DE" sz="3200" dirty="0">
              <a:solidFill>
                <a:srgbClr val="001E2E"/>
              </a:solidFill>
            </a:endParaRPr>
          </a:p>
          <a:p>
            <a:endParaRPr lang="de-DE" sz="2000" dirty="0">
              <a:solidFill>
                <a:srgbClr val="3C4043"/>
              </a:solidFill>
              <a:ea typeface="+mn-lt"/>
              <a:cs typeface="+mn-lt"/>
            </a:endParaRPr>
          </a:p>
          <a:p>
            <a:endParaRPr lang="de-DE" sz="2000" dirty="0">
              <a:solidFill>
                <a:srgbClr val="3C4043"/>
              </a:solidFill>
              <a:ea typeface="+mn-lt"/>
              <a:cs typeface="+mn-lt"/>
            </a:endParaRPr>
          </a:p>
          <a:p>
            <a:r>
              <a:rPr lang="de-DE" sz="2000" dirty="0">
                <a:solidFill>
                  <a:srgbClr val="3C4043"/>
                </a:solidFill>
                <a:ea typeface="+mn-lt"/>
                <a:cs typeface="+mn-lt"/>
              </a:rPr>
              <a:t> 	Wer begeht </a:t>
            </a:r>
            <a:endParaRPr lang="de-DE" dirty="0">
              <a:solidFill>
                <a:srgbClr val="001E2E"/>
              </a:solidFill>
              <a:ea typeface="+mn-lt"/>
              <a:cs typeface="+mn-lt"/>
            </a:endParaRPr>
          </a:p>
          <a:p>
            <a:r>
              <a:rPr lang="de-DE" sz="2000" dirty="0">
                <a:solidFill>
                  <a:srgbClr val="3C4043"/>
                </a:solidFill>
                <a:ea typeface="+mn-lt"/>
                <a:cs typeface="+mn-lt"/>
              </a:rPr>
              <a:t> 	  Wann,</a:t>
            </a:r>
            <a:endParaRPr lang="de-DE" dirty="0">
              <a:solidFill>
                <a:srgbClr val="001E2E"/>
              </a:solidFill>
              <a:ea typeface="+mn-lt"/>
              <a:cs typeface="+mn-lt"/>
            </a:endParaRPr>
          </a:p>
          <a:p>
            <a:r>
              <a:rPr lang="de-DE" sz="2000" dirty="0">
                <a:solidFill>
                  <a:srgbClr val="3C4043"/>
                </a:solidFill>
                <a:ea typeface="+mn-lt"/>
                <a:cs typeface="+mn-lt"/>
              </a:rPr>
              <a:t> 	    Wo,</a:t>
            </a:r>
            <a:endParaRPr lang="de-DE" dirty="0">
              <a:solidFill>
                <a:srgbClr val="001E2E"/>
              </a:solidFill>
              <a:ea typeface="+mn-lt"/>
              <a:cs typeface="+mn-lt"/>
            </a:endParaRPr>
          </a:p>
          <a:p>
            <a:r>
              <a:rPr lang="de-DE" sz="2000" dirty="0">
                <a:solidFill>
                  <a:srgbClr val="3C4043"/>
                </a:solidFill>
                <a:ea typeface="+mn-lt"/>
                <a:cs typeface="+mn-lt"/>
              </a:rPr>
              <a:t> 	      Womit</a:t>
            </a:r>
            <a:endParaRPr lang="de-DE" dirty="0">
              <a:solidFill>
                <a:srgbClr val="001E2E"/>
              </a:solidFill>
              <a:ea typeface="+mn-lt"/>
              <a:cs typeface="+mn-lt"/>
            </a:endParaRPr>
          </a:p>
          <a:p>
            <a:r>
              <a:rPr lang="de-DE" sz="2000" dirty="0">
                <a:solidFill>
                  <a:srgbClr val="3C4043"/>
                </a:solidFill>
                <a:ea typeface="+mn-lt"/>
                <a:cs typeface="+mn-lt"/>
              </a:rPr>
              <a:t> 	        Gegen wen </a:t>
            </a:r>
            <a:endParaRPr lang="de-DE" dirty="0">
              <a:solidFill>
                <a:srgbClr val="001E2E"/>
              </a:solidFill>
              <a:ea typeface="+mn-lt"/>
              <a:cs typeface="+mn-lt"/>
            </a:endParaRPr>
          </a:p>
          <a:p>
            <a:r>
              <a:rPr lang="de-DE" sz="2000" dirty="0">
                <a:solidFill>
                  <a:srgbClr val="3C4043"/>
                </a:solidFill>
                <a:ea typeface="+mn-lt"/>
                <a:cs typeface="+mn-lt"/>
              </a:rPr>
              <a:t> 	          Terrorismus?</a:t>
            </a:r>
            <a:endParaRPr lang="de-DE" dirty="0"/>
          </a:p>
        </p:txBody>
      </p:sp>
      <p:sp>
        <p:nvSpPr>
          <p:cNvPr id="181" name="Datumsplatzhalter 180">
            <a:extLst>
              <a:ext uri="{FF2B5EF4-FFF2-40B4-BE49-F238E27FC236}">
                <a16:creationId xmlns:a16="http://schemas.microsoft.com/office/drawing/2014/main" id="{374E17A0-656A-4A3F-B8F1-F9FF01F33E5C}"/>
              </a:ext>
            </a:extLst>
          </p:cNvPr>
          <p:cNvSpPr>
            <a:spLocks noGrp="1"/>
          </p:cNvSpPr>
          <p:nvPr>
            <p:ph type="dt" sz="half" idx="10"/>
          </p:nvPr>
        </p:nvSpPr>
        <p:spPr>
          <a:xfrm>
            <a:off x="7337102" y="6398878"/>
            <a:ext cx="4193908" cy="365125"/>
          </a:xfrm>
        </p:spPr>
        <p:txBody>
          <a:bodyPr rtlCol="0"/>
          <a:lstStyle/>
          <a:p>
            <a:pPr rtl="0"/>
            <a:r>
              <a:rPr lang="de-DE" dirty="0"/>
              <a:t>19.03.2024</a:t>
            </a:r>
          </a:p>
        </p:txBody>
      </p:sp>
      <p:sp>
        <p:nvSpPr>
          <p:cNvPr id="183" name="Foliennummernplatzhalter 182">
            <a:extLst>
              <a:ext uri="{FF2B5EF4-FFF2-40B4-BE49-F238E27FC236}">
                <a16:creationId xmlns:a16="http://schemas.microsoft.com/office/drawing/2014/main" id="{29707739-DA1E-4E29-A977-FC44841FF2DF}"/>
              </a:ext>
            </a:extLst>
          </p:cNvPr>
          <p:cNvSpPr>
            <a:spLocks noGrp="1"/>
          </p:cNvSpPr>
          <p:nvPr>
            <p:ph type="sldNum" sz="quarter" idx="12"/>
          </p:nvPr>
        </p:nvSpPr>
        <p:spPr>
          <a:xfrm>
            <a:off x="11602477" y="6398878"/>
            <a:ext cx="470887" cy="365125"/>
          </a:xfrm>
        </p:spPr>
        <p:txBody>
          <a:bodyPr rtlCol="0"/>
          <a:lstStyle/>
          <a:p>
            <a:pPr rtl="0"/>
            <a:fld id="{312CC964-A50B-4C29-B4E4-2C30BB34CCF3}" type="slidenum">
              <a:rPr lang="de-DE" smtClean="0"/>
              <a:pPr rtl="0"/>
              <a:t>7</a:t>
            </a:fld>
            <a:endParaRPr lang="de-DE"/>
          </a:p>
        </p:txBody>
      </p:sp>
    </p:spTree>
    <p:extLst>
      <p:ext uri="{BB962C8B-B14F-4D97-AF65-F5344CB8AC3E}">
        <p14:creationId xmlns:p14="http://schemas.microsoft.com/office/powerpoint/2010/main" val="17902528"/>
      </p:ext>
    </p:extLst>
  </p:cSld>
  <p:clrMapOvr>
    <a:masterClrMapping/>
  </p:clrMapOvr>
  <p:extLst>
    <p:ext uri="{6950BFC3-D8DA-4A85-94F7-54DA5524770B}">
      <p188:commentRel xmlns:p188="http://schemas.microsoft.com/office/powerpoint/2018/8/main" r:id="rId2"/>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18CD2A-2EC1-4055-AE20-4A35A1794F1C}"/>
              </a:ext>
            </a:extLst>
          </p:cNvPr>
          <p:cNvSpPr>
            <a:spLocks noGrp="1"/>
          </p:cNvSpPr>
          <p:nvPr>
            <p:ph type="title"/>
          </p:nvPr>
        </p:nvSpPr>
        <p:spPr>
          <a:xfrm>
            <a:off x="839788" y="365125"/>
            <a:ext cx="10515600" cy="1325563"/>
          </a:xfrm>
        </p:spPr>
        <p:txBody>
          <a:bodyPr rtlCol="0">
            <a:normAutofit/>
          </a:bodyPr>
          <a:lstStyle/>
          <a:p>
            <a:r>
              <a:rPr lang="de-DE" sz="3200" dirty="0"/>
              <a:t>Datensatz</a:t>
            </a:r>
          </a:p>
        </p:txBody>
      </p:sp>
      <p:sp>
        <p:nvSpPr>
          <p:cNvPr id="3" name="Textplatzhalter 2">
            <a:extLst>
              <a:ext uri="{FF2B5EF4-FFF2-40B4-BE49-F238E27FC236}">
                <a16:creationId xmlns:a16="http://schemas.microsoft.com/office/drawing/2014/main" id="{7F14164C-CD4F-433C-8B7E-A0156DB2F947}"/>
              </a:ext>
            </a:extLst>
          </p:cNvPr>
          <p:cNvSpPr>
            <a:spLocks noGrp="1"/>
          </p:cNvSpPr>
          <p:nvPr>
            <p:ph type="body" idx="1"/>
          </p:nvPr>
        </p:nvSpPr>
        <p:spPr>
          <a:xfrm>
            <a:off x="845128" y="1709063"/>
            <a:ext cx="4150800" cy="849174"/>
          </a:xfrm>
        </p:spPr>
        <p:txBody>
          <a:bodyPr rtlCol="0">
            <a:normAutofit/>
          </a:bodyPr>
          <a:lstStyle/>
          <a:p>
            <a:r>
              <a:rPr lang="de-DE" sz="2000" dirty="0"/>
              <a:t>Informationen über den Datensatz</a:t>
            </a:r>
            <a:endParaRPr lang="de-DE" dirty="0"/>
          </a:p>
        </p:txBody>
      </p:sp>
      <p:sp>
        <p:nvSpPr>
          <p:cNvPr id="4" name="Inhaltsplatzhalter 3">
            <a:extLst>
              <a:ext uri="{FF2B5EF4-FFF2-40B4-BE49-F238E27FC236}">
                <a16:creationId xmlns:a16="http://schemas.microsoft.com/office/drawing/2014/main" id="{CDE237F4-D8FA-4EB0-8875-57E81F3EA824}"/>
              </a:ext>
            </a:extLst>
          </p:cNvPr>
          <p:cNvSpPr>
            <a:spLocks noGrp="1"/>
          </p:cNvSpPr>
          <p:nvPr>
            <p:ph sz="half" idx="2"/>
          </p:nvPr>
        </p:nvSpPr>
        <p:spPr>
          <a:xfrm>
            <a:off x="839788" y="2552356"/>
            <a:ext cx="4526416" cy="3477760"/>
          </a:xfrm>
        </p:spPr>
        <p:txBody>
          <a:bodyPr vert="horz" lIns="91440" tIns="45720" rIns="91440" bIns="45720" rtlCol="0" anchor="t">
            <a:normAutofit/>
          </a:bodyPr>
          <a:lstStyle/>
          <a:p>
            <a:pPr marL="283210" indent="-283210"/>
            <a:r>
              <a:rPr lang="de-DE" sz="1800" dirty="0" err="1">
                <a:ea typeface="+mn-lt"/>
                <a:cs typeface="+mn-lt"/>
              </a:rPr>
              <a:t>Kaggle</a:t>
            </a:r>
            <a:r>
              <a:rPr lang="de-DE" sz="1800" dirty="0">
                <a:ea typeface="+mn-lt"/>
                <a:cs typeface="+mn-lt"/>
              </a:rPr>
              <a:t> Gold Medaille</a:t>
            </a:r>
            <a:endParaRPr lang="de-DE" dirty="0">
              <a:ea typeface="+mn-lt"/>
              <a:cs typeface="+mn-lt"/>
            </a:endParaRPr>
          </a:p>
          <a:p>
            <a:pPr marL="283210" indent="-283210"/>
            <a:r>
              <a:rPr lang="de-DE" sz="1800" dirty="0">
                <a:ea typeface="+mn-lt"/>
                <a:cs typeface="+mn-lt"/>
              </a:rPr>
              <a:t>&gt; 180.000 Einträge</a:t>
            </a:r>
          </a:p>
          <a:p>
            <a:pPr marL="283210" indent="-283210"/>
            <a:r>
              <a:rPr lang="de-DE" sz="1800" dirty="0"/>
              <a:t>1970 – 2017, außer 1993</a:t>
            </a:r>
            <a:endParaRPr lang="de-DE" dirty="0"/>
          </a:p>
          <a:p>
            <a:pPr marL="283210" indent="-283210"/>
            <a:r>
              <a:rPr lang="de-DE" sz="1800" dirty="0">
                <a:cs typeface="Arial"/>
              </a:rPr>
              <a:t>sehr detailliert</a:t>
            </a:r>
          </a:p>
          <a:p>
            <a:pPr marL="283210" indent="-283210"/>
            <a:r>
              <a:rPr lang="de-DE" sz="1800" dirty="0">
                <a:latin typeface="Univers Condensed Light"/>
                <a:cs typeface="Arial"/>
              </a:rPr>
              <a:t>sehr zuverlässig</a:t>
            </a:r>
            <a:endParaRPr lang="en-US" dirty="0"/>
          </a:p>
          <a:p>
            <a:pPr marL="283210" indent="-283210"/>
            <a:r>
              <a:rPr lang="de-DE" sz="1800" dirty="0">
                <a:latin typeface="Univers Condensed Light"/>
                <a:cs typeface="Arial"/>
              </a:rPr>
              <a:t>Finanzierung durch USA, UK und Deutschland</a:t>
            </a:r>
            <a:endParaRPr lang="de-DE" dirty="0"/>
          </a:p>
          <a:p>
            <a:pPr marL="283210" indent="-283210"/>
            <a:endParaRPr lang="de-DE" sz="1800" dirty="0"/>
          </a:p>
          <a:p>
            <a:pPr marL="283210" indent="-283210"/>
            <a:endParaRPr lang="de-DE" sz="1800" dirty="0"/>
          </a:p>
          <a:p>
            <a:pPr marL="283210" indent="-283210"/>
            <a:endParaRPr lang="de-DE" sz="1800" dirty="0"/>
          </a:p>
        </p:txBody>
      </p:sp>
      <p:sp>
        <p:nvSpPr>
          <p:cNvPr id="5" name="Textplatzhalter 4">
            <a:extLst>
              <a:ext uri="{FF2B5EF4-FFF2-40B4-BE49-F238E27FC236}">
                <a16:creationId xmlns:a16="http://schemas.microsoft.com/office/drawing/2014/main" id="{77A2ABE5-0226-49ED-8CCF-C68A5DC8C37A}"/>
              </a:ext>
            </a:extLst>
          </p:cNvPr>
          <p:cNvSpPr>
            <a:spLocks noGrp="1"/>
          </p:cNvSpPr>
          <p:nvPr>
            <p:ph type="body" sz="quarter" idx="3"/>
          </p:nvPr>
        </p:nvSpPr>
        <p:spPr>
          <a:xfrm>
            <a:off x="7196073" y="1709062"/>
            <a:ext cx="4015541" cy="849174"/>
          </a:xfrm>
        </p:spPr>
        <p:txBody>
          <a:bodyPr rtlCol="0">
            <a:normAutofit/>
          </a:bodyPr>
          <a:lstStyle/>
          <a:p>
            <a:r>
              <a:rPr lang="de-DE" sz="2000" dirty="0"/>
              <a:t>Verwendung des Datensatzes</a:t>
            </a:r>
          </a:p>
        </p:txBody>
      </p:sp>
      <p:sp>
        <p:nvSpPr>
          <p:cNvPr id="6" name="Inhaltsplatzhalter 5">
            <a:extLst>
              <a:ext uri="{FF2B5EF4-FFF2-40B4-BE49-F238E27FC236}">
                <a16:creationId xmlns:a16="http://schemas.microsoft.com/office/drawing/2014/main" id="{B05028CE-DA21-47EC-B483-3CE6A8E62CF1}"/>
              </a:ext>
            </a:extLst>
          </p:cNvPr>
          <p:cNvSpPr>
            <a:spLocks noGrp="1"/>
          </p:cNvSpPr>
          <p:nvPr>
            <p:ph sz="quarter" idx="4"/>
          </p:nvPr>
        </p:nvSpPr>
        <p:spPr>
          <a:xfrm>
            <a:off x="7196073" y="2559348"/>
            <a:ext cx="2419655" cy="3488646"/>
          </a:xfrm>
        </p:spPr>
        <p:txBody>
          <a:bodyPr vert="horz" lIns="91440" tIns="45720" rIns="91440" bIns="45720" rtlCol="0" anchor="t">
            <a:normAutofit/>
          </a:bodyPr>
          <a:lstStyle/>
          <a:p>
            <a:pPr marL="283210" indent="-283210"/>
            <a:r>
              <a:rPr lang="de-DE" sz="1800" dirty="0"/>
              <a:t>Ort</a:t>
            </a:r>
            <a:endParaRPr lang="de-DE" dirty="0"/>
          </a:p>
          <a:p>
            <a:pPr marL="283210" indent="-283210"/>
            <a:r>
              <a:rPr lang="de-DE" sz="1800" dirty="0"/>
              <a:t>Datum</a:t>
            </a:r>
            <a:endParaRPr lang="de-DE" dirty="0"/>
          </a:p>
          <a:p>
            <a:pPr marL="283210" indent="-283210"/>
            <a:r>
              <a:rPr lang="de-DE" sz="1800" dirty="0"/>
              <a:t>Waffentyp</a:t>
            </a:r>
            <a:endParaRPr lang="de-DE" dirty="0"/>
          </a:p>
          <a:p>
            <a:pPr marL="283210" indent="-283210"/>
            <a:r>
              <a:rPr lang="de-DE" sz="1800" dirty="0"/>
              <a:t>Terrorist(en) / Gruppe</a:t>
            </a:r>
          </a:p>
          <a:p>
            <a:pPr marL="283210" indent="-283210"/>
            <a:r>
              <a:rPr lang="de-DE" sz="1800" dirty="0"/>
              <a:t>Anschlagsziel(e)</a:t>
            </a:r>
          </a:p>
          <a:p>
            <a:pPr marL="283210" indent="-283210"/>
            <a:r>
              <a:rPr lang="de-DE" sz="1800" dirty="0"/>
              <a:t>Tote</a:t>
            </a:r>
          </a:p>
        </p:txBody>
      </p:sp>
      <p:sp>
        <p:nvSpPr>
          <p:cNvPr id="7" name="Datumsplatzhalter 6">
            <a:extLst>
              <a:ext uri="{FF2B5EF4-FFF2-40B4-BE49-F238E27FC236}">
                <a16:creationId xmlns:a16="http://schemas.microsoft.com/office/drawing/2014/main" id="{AF3C5F2A-97FD-42D5-B08A-F20B3EFD7D84}"/>
              </a:ext>
            </a:extLst>
          </p:cNvPr>
          <p:cNvSpPr>
            <a:spLocks noGrp="1"/>
          </p:cNvSpPr>
          <p:nvPr>
            <p:ph type="dt" sz="half" idx="10"/>
          </p:nvPr>
        </p:nvSpPr>
        <p:spPr>
          <a:xfrm>
            <a:off x="7337102" y="6398878"/>
            <a:ext cx="4193908" cy="365125"/>
          </a:xfrm>
        </p:spPr>
        <p:txBody>
          <a:bodyPr rtlCol="0"/>
          <a:lstStyle/>
          <a:p>
            <a:pPr rtl="0"/>
            <a:r>
              <a:rPr lang="de-DE"/>
              <a:t>07.02.20xx</a:t>
            </a:r>
          </a:p>
        </p:txBody>
      </p:sp>
      <p:sp>
        <p:nvSpPr>
          <p:cNvPr id="9" name="Foliennummernplatzhalter 8">
            <a:extLst>
              <a:ext uri="{FF2B5EF4-FFF2-40B4-BE49-F238E27FC236}">
                <a16:creationId xmlns:a16="http://schemas.microsoft.com/office/drawing/2014/main" id="{203229A0-1321-49E2-9958-3B1F86E2CC8F}"/>
              </a:ext>
            </a:extLst>
          </p:cNvPr>
          <p:cNvSpPr>
            <a:spLocks noGrp="1"/>
          </p:cNvSpPr>
          <p:nvPr>
            <p:ph type="sldNum" sz="quarter" idx="12"/>
          </p:nvPr>
        </p:nvSpPr>
        <p:spPr>
          <a:xfrm>
            <a:off x="11602477" y="6398878"/>
            <a:ext cx="470887" cy="365125"/>
          </a:xfrm>
        </p:spPr>
        <p:txBody>
          <a:bodyPr rtlCol="0"/>
          <a:lstStyle/>
          <a:p>
            <a:pPr rtl="0"/>
            <a:fld id="{312CC964-A50B-4C29-B4E4-2C30BB34CCF3}" type="slidenum">
              <a:rPr lang="de-DE" smtClean="0"/>
              <a:pPr rtl="0"/>
              <a:t>8</a:t>
            </a:fld>
            <a:endParaRPr lang="de-DE"/>
          </a:p>
        </p:txBody>
      </p:sp>
    </p:spTree>
    <p:extLst>
      <p:ext uri="{BB962C8B-B14F-4D97-AF65-F5344CB8AC3E}">
        <p14:creationId xmlns:p14="http://schemas.microsoft.com/office/powerpoint/2010/main" val="742158403"/>
      </p:ext>
    </p:extLst>
  </p:cSld>
  <p:clrMapOvr>
    <a:masterClrMapping/>
  </p:clrMapOvr>
  <p:extLst>
    <p:ext uri="{6950BFC3-D8DA-4A85-94F7-54DA5524770B}">
      <p188:commentRel xmlns:p188="http://schemas.microsoft.com/office/powerpoint/2018/8/main" r:id="rId2"/>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platzhalter 8" descr="Python Source Code | Jonathan Cutrer | Flickr">
            <a:extLst>
              <a:ext uri="{FF2B5EF4-FFF2-40B4-BE49-F238E27FC236}">
                <a16:creationId xmlns:a16="http://schemas.microsoft.com/office/drawing/2014/main" id="{EB5E1FEF-1282-4779-83BA-2F3F6D476B6F}"/>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a:stretch/>
        </p:blipFill>
        <p:spPr>
          <a:xfrm>
            <a:off x="-4745" y="-3575"/>
            <a:ext cx="5196219" cy="6862268"/>
          </a:xfrm>
        </p:spPr>
      </p:pic>
      <p:sp>
        <p:nvSpPr>
          <p:cNvPr id="2" name="Datumsplatzhalter 1">
            <a:extLst>
              <a:ext uri="{FF2B5EF4-FFF2-40B4-BE49-F238E27FC236}">
                <a16:creationId xmlns:a16="http://schemas.microsoft.com/office/drawing/2014/main" id="{D81ADD0E-60C9-4DBB-AFBA-7492513A4C8F}"/>
              </a:ext>
            </a:extLst>
          </p:cNvPr>
          <p:cNvSpPr>
            <a:spLocks noGrp="1"/>
          </p:cNvSpPr>
          <p:nvPr>
            <p:ph type="dt" sz="half" idx="10"/>
          </p:nvPr>
        </p:nvSpPr>
        <p:spPr>
          <a:xfrm>
            <a:off x="7337102" y="6398878"/>
            <a:ext cx="4193908" cy="365125"/>
          </a:xfrm>
        </p:spPr>
        <p:txBody>
          <a:bodyPr rtlCol="0"/>
          <a:lstStyle/>
          <a:p>
            <a:pPr rtl="0"/>
            <a:r>
              <a:rPr lang="de-DE"/>
              <a:t>07.02.20xx</a:t>
            </a:r>
          </a:p>
        </p:txBody>
      </p:sp>
      <p:sp>
        <p:nvSpPr>
          <p:cNvPr id="4" name="Foliennummernplatzhalter 3">
            <a:extLst>
              <a:ext uri="{FF2B5EF4-FFF2-40B4-BE49-F238E27FC236}">
                <a16:creationId xmlns:a16="http://schemas.microsoft.com/office/drawing/2014/main" id="{05F8C04B-250D-4AE1-9F65-682FB4830BAF}"/>
              </a:ext>
            </a:extLst>
          </p:cNvPr>
          <p:cNvSpPr>
            <a:spLocks noGrp="1"/>
          </p:cNvSpPr>
          <p:nvPr>
            <p:ph type="sldNum" sz="quarter" idx="12"/>
          </p:nvPr>
        </p:nvSpPr>
        <p:spPr>
          <a:xfrm>
            <a:off x="11602477" y="6398878"/>
            <a:ext cx="470887" cy="365125"/>
          </a:xfrm>
        </p:spPr>
        <p:txBody>
          <a:bodyPr rtlCol="0"/>
          <a:lstStyle/>
          <a:p>
            <a:pPr rtl="0"/>
            <a:fld id="{312CC964-A50B-4C29-B4E4-2C30BB34CCF3}" type="slidenum">
              <a:rPr lang="de-DE" smtClean="0"/>
              <a:pPr rtl="0"/>
              <a:t>9</a:t>
            </a:fld>
            <a:endParaRPr lang="de-DE"/>
          </a:p>
        </p:txBody>
      </p:sp>
      <p:pic>
        <p:nvPicPr>
          <p:cNvPr id="3" name="Grafik 2" descr="Ein Bild, das Text, Screenshot, Schrift, Grafiken enthält.&#10;&#10;Beschreibung automatisch generiert.">
            <a:extLst>
              <a:ext uri="{FF2B5EF4-FFF2-40B4-BE49-F238E27FC236}">
                <a16:creationId xmlns:a16="http://schemas.microsoft.com/office/drawing/2014/main" id="{1A68B84F-F76E-8F59-BFD0-49C19F14255F}"/>
              </a:ext>
            </a:extLst>
          </p:cNvPr>
          <p:cNvPicPr>
            <a:picLocks noChangeAspect="1"/>
          </p:cNvPicPr>
          <p:nvPr/>
        </p:nvPicPr>
        <p:blipFill>
          <a:blip r:embed="rId4"/>
          <a:stretch>
            <a:fillRect/>
          </a:stretch>
        </p:blipFill>
        <p:spPr>
          <a:xfrm>
            <a:off x="5093221" y="973921"/>
            <a:ext cx="6735680" cy="490724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18815033"/>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4607.tgt.Office_50301132_TF22797433_Win32_OJ112196092.potx" id="{18DB4EC4-D80A-4E99-B5B7-A4D4C16703DC}" vid="{76D11C2A-BC76-4E26-AA7A-C2A1907314AB}"/>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07C1F5B-A1D0-429A-8E7C-3E271353D1E0}">
  <ds:schemaRefs>
    <ds:schemaRef ds:uri="http://schemas.microsoft.com/sharepoint/v3/contenttype/forms"/>
  </ds:schemaRefs>
</ds:datastoreItem>
</file>

<file path=customXml/itemProps2.xml><?xml version="1.0" encoding="utf-8"?>
<ds:datastoreItem xmlns:ds="http://schemas.openxmlformats.org/officeDocument/2006/customXml" ds:itemID="{B15CABE4-909F-4611-A0E1-6E45080B3C9E}">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AA1E8BDE-7A03-4563-82F6-53B214F89568}">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28042244-bb51-4cd6-8034-7776fa3703e8}" enabled="0" method="" siteId="{28042244-bb51-4cd6-8034-7776fa3703e8}" removed="1"/>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Winkellinien-Design</Template>
  <TotalTime>0</TotalTime>
  <Words>563</Words>
  <Application>Microsoft Office PowerPoint</Application>
  <PresentationFormat>Breitbild</PresentationFormat>
  <Paragraphs>150</Paragraphs>
  <Slides>16</Slides>
  <Notes>0</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16</vt:i4>
      </vt:variant>
    </vt:vector>
  </HeadingPairs>
  <TitlesOfParts>
    <vt:vector size="22" baseType="lpstr">
      <vt:lpstr>Arial</vt:lpstr>
      <vt:lpstr>Calibri</vt:lpstr>
      <vt:lpstr>Univers Condensed Light</vt:lpstr>
      <vt:lpstr>Walbaum Display Light</vt:lpstr>
      <vt:lpstr>Wingdings</vt:lpstr>
      <vt:lpstr>AngleLinesVTI</vt:lpstr>
      <vt:lpstr> POWER BI   VS.   PYTHON</vt:lpstr>
      <vt:lpstr>PowerPoint-Präsentation</vt:lpstr>
      <vt:lpstr>Tagesordnung </vt:lpstr>
      <vt:lpstr>"Wie gut lassen sich zeitliche und geo-graphische Daten mit Python und PowerBI visualisieren"</vt:lpstr>
      <vt:lpstr>Python vs. Power BI</vt:lpstr>
      <vt:lpstr>PowerPoint-Präsentation</vt:lpstr>
      <vt:lpstr>Terrorismus</vt:lpstr>
      <vt:lpstr>Datensatz</vt:lpstr>
      <vt:lpstr>PowerPoint-Präsentation</vt:lpstr>
      <vt:lpstr>PowerPoint-Präsentation</vt:lpstr>
      <vt:lpstr>PowerPoint-Präsentation</vt:lpstr>
      <vt:lpstr>Team</vt:lpstr>
      <vt:lpstr>ZEITSKALA</vt:lpstr>
      <vt:lpstr>Inhalt 2</vt:lpstr>
      <vt:lpstr>Zusammenfassung</vt:lpstr>
      <vt:lpstr>Vielen Dank!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 BI  VS.  PYTHON</dc:title>
  <dc:creator>Weissenberger, Daniel</dc:creator>
  <cp:lastModifiedBy>Weissenberger, Daniel</cp:lastModifiedBy>
  <cp:revision>517</cp:revision>
  <dcterms:created xsi:type="dcterms:W3CDTF">2024-03-19T08:43:51Z</dcterms:created>
  <dcterms:modified xsi:type="dcterms:W3CDTF">2024-03-20T08:41:08Z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